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2365375"/>
          </a:xfrm>
        </p:spPr>
        <p:txBody>
          <a:bodyPr>
            <a:normAutofit/>
          </a:bodyPr>
          <a:lstStyle/>
          <a:p>
            <a:r>
              <a:rPr lang="en-US" dirty="0"/>
              <a:t>SEC285</a:t>
            </a:r>
            <a:br>
              <a:rPr lang="en-US" dirty="0"/>
            </a:br>
            <a:r>
              <a:rPr lang="en-US" dirty="0"/>
              <a:t>Module 6</a:t>
            </a:r>
            <a:br>
              <a:rPr lang="en-US" dirty="0"/>
            </a:br>
            <a:r>
              <a:rPr lang="en-US" sz="2800" dirty="0"/>
              <a:t>Vulnerability Assessment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52906"/>
              </p:ext>
            </p:extLst>
          </p:nvPr>
        </p:nvGraphicFramePr>
        <p:xfrm>
          <a:off x="762000" y="1676400"/>
          <a:ext cx="76962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/>
                        <a:t>Nmap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/>
                        <a:t>NetCat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967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Wireshark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89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1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3048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Nmap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0487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include the scan result showing both the Kali and Linux Server VMs.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6F28-7591-DA5B-9AC2-D73AE1D6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70465"/>
            <a:ext cx="4248743" cy="370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11C26-4862-A28A-71B5-9B7070FB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10" y="2714089"/>
            <a:ext cx="458216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3048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 err="1"/>
              <a:t>NetCat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0487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include the scan result showing both the Kali and Linux Server VMs.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6451A-D215-3602-DCE3-AA97470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1" y="3541829"/>
            <a:ext cx="8575378" cy="25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3048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Wireshark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0487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include the Wireshark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en-US" sz="1600" dirty="0"/>
              <a:t>Follow TCP Steam window showing the Telnet username and password.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11052-4F57-5F03-759C-2E859FBB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47800"/>
            <a:ext cx="411537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3048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Nessus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048746"/>
            <a:ext cx="2063483" cy="2858691"/>
          </a:xfrm>
        </p:spPr>
        <p:txBody>
          <a:bodyPr>
            <a:noAutofit/>
          </a:bodyPr>
          <a:lstStyle/>
          <a:p>
            <a:r>
              <a:rPr lang="en-US" sz="1600" dirty="0"/>
              <a:t>This screenshot should include the high-level view of the Nessus vulnerability scan report (showing categories of vulnerability in different colors).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5A36E-536C-5E74-8DDD-AA119CF7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59" y="1066800"/>
            <a:ext cx="6529597" cy="49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95E647C-F172-4223-BB60-8967255956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DF77F1-B1FB-401D-8FA7-C607A2BB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B90DE2-8731-4B13-A4D6-6D060EA2EB5C}">
  <ds:schemaRefs>
    <ds:schemaRef ds:uri="b8820432-3450-4e09-b17f-565094e588be"/>
    <ds:schemaRef ds:uri="http://schemas.microsoft.com/sharepoint/v3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b7b956fb-0613-46b7-a92d-14c47de7bd0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SEC285 Module 6 Vulnerability Assessment</vt:lpstr>
      <vt:lpstr>PowerPoint Presentation</vt:lpstr>
      <vt:lpstr>Nmap</vt:lpstr>
      <vt:lpstr>NetCat</vt:lpstr>
      <vt:lpstr>Wireshark</vt:lpstr>
      <vt:lpstr>Nessus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153</cp:revision>
  <dcterms:created xsi:type="dcterms:W3CDTF">2019-04-16T16:54:41Z</dcterms:created>
  <dcterms:modified xsi:type="dcterms:W3CDTF">2022-10-08T06:35:53Z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