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74" r:id="rId23"/>
    <p:sldId id="275" r:id="rId24"/>
    <p:sldId id="276" r:id="rId25"/>
    <p:sldId id="277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nell, Charles" userId="4daff76f-6667-499c-b4c2-d17359136924" providerId="ADAL" clId="{B241DA99-DDDC-4C20-9553-0BF246BEF100}"/>
    <pc:docChg chg="modSld">
      <pc:chgData name="Purnell, Charles" userId="4daff76f-6667-499c-b4c2-d17359136924" providerId="ADAL" clId="{B241DA99-DDDC-4C20-9553-0BF246BEF100}" dt="2024-09-12T01:04:53.061" v="0" actId="1076"/>
      <pc:docMkLst>
        <pc:docMk/>
      </pc:docMkLst>
      <pc:sldChg chg="modSp mod">
        <pc:chgData name="Purnell, Charles" userId="4daff76f-6667-499c-b4c2-d17359136924" providerId="ADAL" clId="{B241DA99-DDDC-4C20-9553-0BF246BEF100}" dt="2024-09-12T01:04:53.061" v="0" actId="1076"/>
        <pc:sldMkLst>
          <pc:docMk/>
          <pc:sldMk cId="3064618537" sldId="259"/>
        </pc:sldMkLst>
        <pc:picChg chg="mod">
          <ac:chgData name="Purnell, Charles" userId="4daff76f-6667-499c-b4c2-d17359136924" providerId="ADAL" clId="{B241DA99-DDDC-4C20-9553-0BF246BEF100}" dt="2024-09-12T01:04:53.061" v="0" actId="1076"/>
          <ac:picMkLst>
            <pc:docMk/>
            <pc:sldMk cId="3064618537" sldId="259"/>
            <ac:picMk id="4" creationId="{547257CC-1F8C-53AE-AF1F-B4E4B2D1E7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1DE4-944E-CC4C-0AA2-12CEFF67D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27E37-AAEE-65D3-A0AE-D73A95741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FDDE-0A46-BC04-A9C5-96E1B48B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F205-7AE0-62C5-44F3-6E5AC949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0832-A84D-FD5C-C71B-25F70615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3F9D-52F4-A3B8-C39B-2D42020F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822A6-6FF9-E41A-CC43-199D58BB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2664-326B-CB2C-5F62-E8F3A728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092E-9F6C-4DD1-A372-FEA816D8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B909-AA93-089F-E126-45A0C804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6952E-FD70-75D6-DA52-A785FCB59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33AB-907E-2057-6855-83C769B0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F8BE-18A8-FA7A-06B4-74C7A0E9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31AE-88B4-72D2-1192-BD973B07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CA26-1739-921C-7AC1-1B9D2505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C01-475D-648B-4A48-B44F6AB6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5695-B21D-CAE3-D501-095E03B6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2329-91D0-0D9F-FCD9-387503C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6ABB-6578-89F8-6D0B-A2CDC809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DDA9-6E27-889F-35C5-05941335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8A46-E82C-1140-6A9E-486C4AA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FF6B1-83A9-1A53-53BC-906659EE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BA35-A331-699A-E009-B033F195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5300-6BAC-789A-61B5-5F856253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883D-6681-F9FB-06A0-D912D2A9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C64-ED36-B97B-88A7-37F82ED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F92E-D610-3C38-0FF1-1BFD2440A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F16A-EDA7-61C3-2AAF-7CC5B3E5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49757-ED06-FC94-8C91-FDDDFE60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92C9-5D14-4983-3A97-4764BD2B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3B0D8-6D75-33E9-3C19-75CF429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65C1-1153-833A-10FA-5C9D7E8D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096E-8002-8EE2-E052-2D55EDD7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041E-F2B0-84F6-2A3C-7F565EF2E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E249-E257-34A6-B04C-3CBD00D7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C495-AAEA-895B-350A-BF2BE0751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9D691-7B92-E6E9-DC4E-B70D2FC4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B9432-5902-2B23-692F-4FF14498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CF053-BA10-9624-41DE-06B30632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6E11-A304-1599-B45A-C301F5C9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A550C-C9DF-2974-A013-B1D77831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3D353-67C7-0D90-19E1-D43924E9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B02E-4878-C636-6E6F-19028C5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5AFC5-9ED9-87A5-F968-AEB4CE1C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50B8C-FFC8-B8D3-E0B7-09015648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09E4-3E4C-6F21-B32A-7BA861EC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F23B-9609-6C47-1DC0-D9689FFD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ACDC-BC0D-00CC-722B-98D8DAB1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87FBE-2DED-C9FD-8EC7-0FD400A3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286F-2CB7-414F-DD0D-08AB29FE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4D24E-B2F3-8342-8C03-D9973F3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CF05-416C-4500-A8F2-936CC1E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008-EDCD-7C43-1FC7-CBD743E5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85878-57F1-1187-41C0-703E6B16E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985DA-92F8-B487-E0A9-F9EA0F9F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9B64-6894-AC7F-7795-3F839D5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5ACA-BDE5-AF5C-ADA9-3CF8FC2C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5C3C7-8E21-CDF3-1AC1-E819F20B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B8541-613B-C0BA-E9B7-CF8C05D1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F785-73A4-ECBF-9815-6A7EC889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3B95-776F-87C3-D2EE-9777F30F2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897F-0FFE-458C-9F77-92C5A9B1E84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6652-25AA-C7BB-01F1-9D8D09636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70FB-3DAF-53A4-4F3A-EAB28022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5E33-9E17-40CE-8317-C7E31417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8D64-4DA0-7F6F-4FCA-C7E1C3517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533CF-53CE-C69B-CF06-7513F0FE5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Charles Purnell</a:t>
            </a:r>
          </a:p>
        </p:txBody>
      </p:sp>
    </p:spTree>
    <p:extLst>
      <p:ext uri="{BB962C8B-B14F-4D97-AF65-F5344CB8AC3E}">
        <p14:creationId xmlns:p14="http://schemas.microsoft.com/office/powerpoint/2010/main" val="345049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Stock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1288-F0C7-AF36-FD53-6761C74B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44" y="2461808"/>
            <a:ext cx="7938655" cy="41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2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Listing 3 Stocks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1E045-1930-837A-1200-FED713EE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47" y="170995"/>
            <a:ext cx="6411220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D962C-48B3-93FD-3134-B284F3A8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08" y="166232"/>
            <a:ext cx="6630325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2E56-4FBA-D117-9167-72A4C223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Summary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E3F7-8D3F-16B2-AE6A-F2D35C4E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inheritance into the stock program.</a:t>
            </a:r>
          </a:p>
          <a:p>
            <a:r>
              <a:rPr lang="en-US" dirty="0"/>
              <a:t>Learned how to write code for inherited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4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Inherited classes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3A74-CD53-018C-E396-A7209692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517" y="457200"/>
            <a:ext cx="6411220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B1A03-BB56-643E-60D1-22A130E9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31" y="118600"/>
            <a:ext cx="6411220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 menu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28131-C401-723E-8F29-1CD88D07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06" y="2662850"/>
            <a:ext cx="625879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4A1-D349-2549-94C9-2550E1A4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6CE0-4513-51B2-1B37-1BBD2F4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chart using stock prices overtime.</a:t>
            </a:r>
          </a:p>
          <a:p>
            <a:r>
              <a:rPr lang="en-US" dirty="0"/>
              <a:t>Learned how to use matplotlib</a:t>
            </a:r>
          </a:p>
        </p:txBody>
      </p:sp>
    </p:spTree>
    <p:extLst>
      <p:ext uri="{BB962C8B-B14F-4D97-AF65-F5344CB8AC3E}">
        <p14:creationId xmlns:p14="http://schemas.microsoft.com/office/powerpoint/2010/main" val="116512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EADE9-8ABE-77FB-1A78-7A5B7535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77" y="1645392"/>
            <a:ext cx="7921677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2066-1FA0-3FEC-2788-DF8DE217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ABC4-B448-DBF8-A8C5-F2375C9B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ability to load data from csv file.</a:t>
            </a:r>
          </a:p>
          <a:p>
            <a:r>
              <a:rPr lang="en-US" dirty="0"/>
              <a:t>Upload data to stock application with csv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1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D5DC-C2BF-4B30-CE68-5B5FC817C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3F403-41CC-8B1B-5F7D-5C67EA06C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CEIS150 has been a journey going through the motions of how to create your own stock tracking program on python this will help me get seen for companies who are looking for a programmer analyst.</a:t>
            </a:r>
          </a:p>
        </p:txBody>
      </p:sp>
    </p:spTree>
    <p:extLst>
      <p:ext uri="{BB962C8B-B14F-4D97-AF65-F5344CB8AC3E}">
        <p14:creationId xmlns:p14="http://schemas.microsoft.com/office/powerpoint/2010/main" val="412446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A1DAF-00CD-BCC8-D0E4-A4C4CE3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81" y="2057400"/>
            <a:ext cx="6922239" cy="33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Importing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BD6A4-B934-C0AD-A1B9-D9132171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66" y="1567322"/>
            <a:ext cx="623021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47EB-C0E4-0D13-A70B-1ACC0E5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(Graphical User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309E-CF4E-0667-187F-A36AC29B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graphical user interface for your stock tracking program.</a:t>
            </a:r>
          </a:p>
          <a:p>
            <a:r>
              <a:rPr lang="en-US" dirty="0"/>
              <a:t>Learned an easier way to keep track of stock history and data.</a:t>
            </a:r>
          </a:p>
        </p:txBody>
      </p:sp>
    </p:spTree>
    <p:extLst>
      <p:ext uri="{BB962C8B-B14F-4D97-AF65-F5344CB8AC3E}">
        <p14:creationId xmlns:p14="http://schemas.microsoft.com/office/powerpoint/2010/main" val="232652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Stocks in GUI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74EC3-4FA1-767F-7A0C-CA1C1E76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51" y="609206"/>
            <a:ext cx="468695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 Tab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0631C-4224-E783-89C2-C6E57552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18" y="1219611"/>
            <a:ext cx="469648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Report Complete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0C3F6-0570-C99E-EC8E-278A1FCD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99" y="899717"/>
            <a:ext cx="479174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F2FD-714C-9FE2-948A-1ED639A1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Skills Developed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6DCA-FF9F-2981-0ED8-9E1DFD73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career skills I developed is working with python on Spyder</a:t>
            </a:r>
          </a:p>
          <a:p>
            <a:r>
              <a:rPr lang="en-US" dirty="0"/>
              <a:t>Learning how to add stocks, delete, stocks and make a stock list and implement it into a chart</a:t>
            </a:r>
          </a:p>
          <a:p>
            <a:r>
              <a:rPr lang="en-US" dirty="0"/>
              <a:t>I also learned easier coding techniques and different uses of python language</a:t>
            </a:r>
          </a:p>
        </p:txBody>
      </p:sp>
    </p:spTree>
    <p:extLst>
      <p:ext uri="{BB962C8B-B14F-4D97-AF65-F5344CB8AC3E}">
        <p14:creationId xmlns:p14="http://schemas.microsoft.com/office/powerpoint/2010/main" val="265905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6BD7-2FD4-F3C2-C6F4-87279BC5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D00B-B544-2550-093C-93FE1CB2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help me in the job field for companies that need someone to keep track of their stock and make a spreadsheet for them and it can be helpful for people in accounting and program analysts.</a:t>
            </a:r>
          </a:p>
        </p:txBody>
      </p:sp>
    </p:spTree>
    <p:extLst>
      <p:ext uri="{BB962C8B-B14F-4D97-AF65-F5344CB8AC3E}">
        <p14:creationId xmlns:p14="http://schemas.microsoft.com/office/powerpoint/2010/main" val="89195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4427-C943-AA14-ABED-A6DABFF2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2E5A-DBBB-6B18-BF61-81C81913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how to setup the environment used to develop the stock tracking application.</a:t>
            </a:r>
          </a:p>
          <a:p>
            <a:r>
              <a:rPr lang="en-US" dirty="0"/>
              <a:t>I learned different software programs you can use to develop the stock tracking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573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57CC-1F8C-53AE-AF1F-B4E4B2D1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06" y="2319881"/>
            <a:ext cx="6657975" cy="35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8AF3-29A9-BDBC-2F40-CC95D223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Diagrams, Class Coding, Unit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6BD0-56F5-49D0-E092-163F2994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is building the foundation of the program by creating classes to work with the stock and history data.</a:t>
            </a:r>
          </a:p>
          <a:p>
            <a:r>
              <a:rPr lang="en-US" dirty="0"/>
              <a:t>Learned how to make symbol, name, and shares for the stock and double checking to make sure everything works in the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987C4-2DD3-6C7D-2D94-0019695F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92" y="569439"/>
            <a:ext cx="3753853" cy="5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7E8F3-5F90-AD1D-ECFF-2E00FF9E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99" y="2057400"/>
            <a:ext cx="8573156" cy="46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D5BD9-FFA5-E0F7-78C8-63277111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11" y="3073400"/>
            <a:ext cx="11058014" cy="29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EC1-1135-FABB-1CB8-91E52E7D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User Interface Summary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BF6E-8D81-7FC6-A8E5-F6574937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console-based interface for working with stock and stock price history.</a:t>
            </a:r>
          </a:p>
          <a:p>
            <a:r>
              <a:rPr lang="en-US" dirty="0"/>
              <a:t>Learned how to add stocks to the stock list</a:t>
            </a:r>
          </a:p>
        </p:txBody>
      </p:sp>
    </p:spTree>
    <p:extLst>
      <p:ext uri="{BB962C8B-B14F-4D97-AF65-F5344CB8AC3E}">
        <p14:creationId xmlns:p14="http://schemas.microsoft.com/office/powerpoint/2010/main" val="22605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359</Words>
  <Application>Microsoft Office PowerPoint</Application>
  <PresentationFormat>Widescreen</PresentationFormat>
  <Paragraphs>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CEIS150</vt:lpstr>
      <vt:lpstr>Introduction </vt:lpstr>
      <vt:lpstr>Software environment setup</vt:lpstr>
      <vt:lpstr>Program</vt:lpstr>
      <vt:lpstr>Class Diagrams, Class Coding, Unit Testing </vt:lpstr>
      <vt:lpstr>Class Diagram</vt:lpstr>
      <vt:lpstr>Class Code</vt:lpstr>
      <vt:lpstr>Unit Test</vt:lpstr>
      <vt:lpstr>Text-Based User Interface Summary Report</vt:lpstr>
      <vt:lpstr>Adding a Stock</vt:lpstr>
      <vt:lpstr>Listing 3 Stocks</vt:lpstr>
      <vt:lpstr>Daily Data</vt:lpstr>
      <vt:lpstr>Inheritance Summary Report</vt:lpstr>
      <vt:lpstr>Inherited classes</vt:lpstr>
      <vt:lpstr>Unit Tests</vt:lpstr>
      <vt:lpstr>Stock menu program</vt:lpstr>
      <vt:lpstr>Creating a Chart</vt:lpstr>
      <vt:lpstr>Chart</vt:lpstr>
      <vt:lpstr>Loading data </vt:lpstr>
      <vt:lpstr>File</vt:lpstr>
      <vt:lpstr>Importing data</vt:lpstr>
      <vt:lpstr>GUI (Graphical User Interface)</vt:lpstr>
      <vt:lpstr>Stocks in GUI</vt:lpstr>
      <vt:lpstr>History Tab</vt:lpstr>
      <vt:lpstr>Report Complete</vt:lpstr>
      <vt:lpstr>Career Skills Developed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CEIS150</dc:title>
  <dc:creator>Purnell, Charles</dc:creator>
  <cp:lastModifiedBy>Purnell, Charles</cp:lastModifiedBy>
  <cp:revision>1</cp:revision>
  <dcterms:created xsi:type="dcterms:W3CDTF">2023-02-21T01:25:38Z</dcterms:created>
  <dcterms:modified xsi:type="dcterms:W3CDTF">2024-09-12T01:05:03Z</dcterms:modified>
</cp:coreProperties>
</file>