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Creating a Chart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1853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Chart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</a:t>
            </a:r>
            <a:r>
              <a:rPr lang="en-US"/>
              <a:t>stock chart.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EADE9-8ABE-77FB-1A78-7A5B7535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40" y="1756229"/>
            <a:ext cx="7921677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5</vt:lpstr>
      <vt:lpstr>Rubric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Purnell, Charles</cp:lastModifiedBy>
  <cp:revision>30</cp:revision>
  <dcterms:created xsi:type="dcterms:W3CDTF">2018-12-20T22:43:36Z</dcterms:created>
  <dcterms:modified xsi:type="dcterms:W3CDTF">2023-02-04T04:35:35Z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