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GUI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61321"/>
              </p:ext>
            </p:extLst>
          </p:nvPr>
        </p:nvGraphicFramePr>
        <p:xfrm>
          <a:off x="838200" y="1825625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Stocks in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History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Stocks in GUI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GUI working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74EC3-4FA1-767F-7A0C-CA1C1E76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51" y="609206"/>
            <a:ext cx="468695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 Tab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History tab with import working.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0631C-4224-E783-89C2-C6E57552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18" y="1219611"/>
            <a:ext cx="469648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Report Complete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Report tab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0C3F6-0570-C99E-EC8E-278A1FCD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99" y="899717"/>
            <a:ext cx="479174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73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7</vt:lpstr>
      <vt:lpstr>Rubric</vt:lpstr>
      <vt:lpstr>Stocks in GUI</vt:lpstr>
      <vt:lpstr>History Tab</vt:lpstr>
      <vt:lpstr>Report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32</cp:revision>
  <dcterms:created xsi:type="dcterms:W3CDTF">2018-12-20T22:43:36Z</dcterms:created>
  <dcterms:modified xsi:type="dcterms:W3CDTF">2023-02-15T01:29:27Z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