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Inheritance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Summary Report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27403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Inherited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unit tests 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Screenshot of classes in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339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Inherited classes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classes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23A74-CD53-018C-E396-A7209692F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517" y="457200"/>
            <a:ext cx="6411220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Unit Tests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unit tests successfully completed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B1A03-BB56-643E-60D1-22A130E9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831" y="118600"/>
            <a:ext cx="6411220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Stock menu program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classes in the main program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28131-C401-723E-8F29-1CD88D071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06" y="2662850"/>
            <a:ext cx="6258798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7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CEIS150 Module 4</vt:lpstr>
      <vt:lpstr>Rubric</vt:lpstr>
      <vt:lpstr>Inherited classes</vt:lpstr>
      <vt:lpstr>Unit Tests</vt:lpstr>
      <vt:lpstr>Stock menu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Purnell, Charles</cp:lastModifiedBy>
  <cp:revision>31</cp:revision>
  <dcterms:created xsi:type="dcterms:W3CDTF">2018-12-20T22:43:36Z</dcterms:created>
  <dcterms:modified xsi:type="dcterms:W3CDTF">2023-01-23T20:27:58Z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