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Loading Data 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61003"/>
              </p:ext>
            </p:extLst>
          </p:nvPr>
        </p:nvGraphicFramePr>
        <p:xfrm>
          <a:off x="830510" y="1825625"/>
          <a:ext cx="1052329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89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file in File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Screenshot of chart from historical data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the file downloaded from Yahoo finance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A1DAF-00CD-BCC8-D0E4-A4C4CE3C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99" y="2651284"/>
            <a:ext cx="6922239" cy="33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Importing 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Screenshot of the historical </a:t>
            </a:r>
            <a:r>
              <a:rPr lang="en-US"/>
              <a:t>data import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BD6A4-B934-C0AD-A1B9-D9132171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66" y="1567322"/>
            <a:ext cx="623021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CEIS150 Module 6</vt:lpstr>
      <vt:lpstr>Rubric</vt:lpstr>
      <vt:lpstr>File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Purnell, Charles</cp:lastModifiedBy>
  <cp:revision>34</cp:revision>
  <dcterms:created xsi:type="dcterms:W3CDTF">2018-12-20T22:43:36Z</dcterms:created>
  <dcterms:modified xsi:type="dcterms:W3CDTF">2023-02-09T00:27:31Z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