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CEIS150</a:t>
            </a:r>
            <a:br>
              <a:rPr lang="en-US" dirty="0"/>
            </a:br>
            <a:r>
              <a:rPr lang="en-US" dirty="0"/>
              <a:t>Module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Environment Setup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57195"/>
              </p:ext>
            </p:extLst>
          </p:nvPr>
        </p:nvGraphicFramePr>
        <p:xfrm>
          <a:off x="838200" y="1825625"/>
          <a:ext cx="10515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Program Running Successfully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64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Screen shot of Python program running successfully.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257CC-1F8C-53AE-AF1F-B4E4B2D1E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056" y="2380343"/>
            <a:ext cx="8499430" cy="447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customXml/itemProps2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30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CEIS150 Module 1</vt:lpstr>
      <vt:lpstr>Rubric</vt:lpstr>
      <vt:lpstr>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Purnell, Charles</cp:lastModifiedBy>
  <cp:revision>18</cp:revision>
  <dcterms:created xsi:type="dcterms:W3CDTF">2018-12-20T22:43:36Z</dcterms:created>
  <dcterms:modified xsi:type="dcterms:W3CDTF">2023-01-09T17:12:39Z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