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Text-Based User Interface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Summary Report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31721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Adding a 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adding stock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Listing all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 Shot of listing 3 stocks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 Shot of adding daily data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0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a Stock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21288-F0C7-AF36-FD53-6761C74B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344" y="2461808"/>
            <a:ext cx="7938655" cy="41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Listing 3 Stocks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1E045-1930-837A-1200-FED713EE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47" y="170995"/>
            <a:ext cx="6411220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Daily Data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Paste a screen shot of your working Stock program.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D962C-48B3-93FD-3134-B284F3A8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08" y="166232"/>
            <a:ext cx="6630325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3</vt:lpstr>
      <vt:lpstr>Rubric</vt:lpstr>
      <vt:lpstr>Adding a Stock</vt:lpstr>
      <vt:lpstr>Listing 3 Stocks</vt:lpstr>
      <vt:lpstr>Daily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Purnell, Charles</cp:lastModifiedBy>
  <cp:revision>28</cp:revision>
  <dcterms:created xsi:type="dcterms:W3CDTF">2018-12-20T22:43:36Z</dcterms:created>
  <dcterms:modified xsi:type="dcterms:W3CDTF">2023-01-17T18:26:39Z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