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38" d="100"/>
          <a:sy n="38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Class Coding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961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Paste your Visio Class Diagram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987C4-2DD3-6C7D-2D94-0019695F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1" y="583293"/>
            <a:ext cx="3753853" cy="5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stock_class.py file.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7E8F3-5F90-AD1D-ECFF-2E00FF9E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60" y="2470260"/>
            <a:ext cx="8573156" cy="46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successful unit test.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D5BD9-FFA5-E0F7-78C8-63277111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11" y="3073400"/>
            <a:ext cx="11058014" cy="29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2</vt:lpstr>
      <vt:lpstr>Rubric</vt:lpstr>
      <vt:lpstr>Class Diagram</vt:lpstr>
      <vt:lpstr>Class Code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Purnell, Charles</cp:lastModifiedBy>
  <cp:revision>19</cp:revision>
  <dcterms:created xsi:type="dcterms:W3CDTF">2018-12-20T22:43:36Z</dcterms:created>
  <dcterms:modified xsi:type="dcterms:W3CDTF">2023-01-11T03:01:28Z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