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EDB02-5D9C-046E-BDA9-74AA432BD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09AE9-BAA3-8992-FDF4-B8CD9F0B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F44EF-10B8-D0FD-C124-54D4ECC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A74E4-33B1-5DBA-AA2C-8EE6D3AD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BF595-4C84-3928-09AB-48F18AA9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9CC43-A7C4-3C0B-1C37-347B96D0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D3714-1604-E0E3-B57C-FB0B93AD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7ED5A-899B-DA60-284B-385CB851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6493E-C8D5-C6F2-95FA-16C58CE5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7E251-027F-27E4-862F-45C303DD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1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F220C2-CC4C-9DA0-36D4-DBA84AA6E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5F9EDE-3987-178B-7210-E550F4AA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B7AD4-D675-92FB-AD12-9E253921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F2061-6E52-2B64-1806-8BA792D1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6F791-74F7-D937-EB95-D8489887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35C32-6AE6-F10A-10FC-64FADC47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C5D2C-E83A-D534-19C4-A62A7B0B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7339D-09DF-70A9-D071-A7DD3B65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5CD91-1C6E-9CA1-7945-A2E3D580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08F9C-DF73-B673-0A23-F83A42A0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055B6-EBFD-AE71-FA43-AEBC86CC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8F5E8-FFC3-1C70-B2E9-142551F7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9026F2-CE95-2A52-6165-3192D45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38AFB-5405-9008-49F1-FA63D17A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CC249-F68A-5574-F195-1824F575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2ACBD-FCAA-3552-E831-DDB7D2D0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A08B-7B20-D38A-D1E0-F1680290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71306D-982D-EB37-20F3-DD4312E42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E4E9-6A1D-E099-CFD9-CBF5F7BD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D5EDE2-EAE0-7D84-25C5-14F2EAC8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A6933-24D9-D7C7-3A07-2B9FC7D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80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6F859-98CF-997C-9EE7-FE5D638B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23BAC-BA0F-4A82-8CBB-CFD37DEA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2AEFF-6F21-0FA8-8C53-74033598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686A56-5AA6-109F-6FE6-B5E452517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461DE4-46B8-DDE9-E949-B10EC45C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7C2749-8A31-595A-7822-162302BC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1B241D-80D5-30F4-DC6C-52152BD1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103078-86EA-6D2B-A59C-6E713F0A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7BA84-C37E-AA08-9622-1CA38F8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8962D4-A104-D906-C504-C2B791C5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E3418-31D8-2373-D3F9-824EC778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7C3344-72B8-50A9-A128-591AB2D8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1FC4E7-E5C2-F8EC-1903-B5EB97E0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9FFCFB-881A-BC97-5F7D-BC03A1B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F888B-647A-D325-3179-11C45B8A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5BFB2-6A5C-FC01-9927-15ED35FB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73EE0-8654-864D-A6D9-6AAA010F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FC3C50-61CD-DC16-AE49-01AB6DBE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FE260-7C09-339C-7D63-6A57BC73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F6595E-29CE-411B-A559-1162FA4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FFE2DC-EF33-46A8-2F40-B82B4EDC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B0120-BBD1-50B0-AE6B-07CA3D16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F26A92-FE4D-1457-F5D2-9A59888DB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68868-BFA6-AD55-BEE4-AC7B125B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30914-43D5-C0AF-F378-383D0850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0E53D-FB71-BB2D-6E37-C9649145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A3888-0505-39D9-B752-024C9C3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9D844-96BB-2BBA-A05E-F6FCA73F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B2CA59-7444-97DA-114A-B13EF812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C60AA-608C-0984-31F5-E7BB5F85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5B84-3B2E-49E8-B662-878CB56629A8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EF26F-5990-6672-55E1-92B83DB15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8DA33-0AAF-A853-13C4-6DD248F7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8997-FFED-4B95-B5B9-DD1D3F008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9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52CC89B7-14E2-3403-503E-A60B2E7F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2AA5F-5C70-C5E6-7437-55D62484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2285337"/>
            <a:ext cx="6970384" cy="3077081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Capybara team.</a:t>
            </a:r>
            <a:br>
              <a:rPr lang="en-US" sz="7200" dirty="0"/>
            </a:br>
            <a:endParaRPr lang="ru-RU" sz="7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Цветная пластикная теплопрописная">
            <a:extLst>
              <a:ext uri="{FF2B5EF4-FFF2-40B4-BE49-F238E27FC236}">
                <a16:creationId xmlns:a16="http://schemas.microsoft.com/office/drawing/2014/main" id="{A9430326-2F19-4EA3-914E-F7F701AD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" r="1" b="10340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F58F-28AD-A11C-A3E6-6003722B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71" y="12704"/>
            <a:ext cx="3874686" cy="1345579"/>
          </a:xfrm>
        </p:spPr>
        <p:txBody>
          <a:bodyPr>
            <a:normAutofit/>
          </a:bodyPr>
          <a:lstStyle/>
          <a:p>
            <a:r>
              <a:rPr lang="ru-RU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Проблематика.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A9B95-8D3B-8A3C-75B5-488A3887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85" y="1151892"/>
            <a:ext cx="5149047" cy="5820615"/>
          </a:xfrm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Проблематика, которую решает сервис для упрощения раздельного сбора отходов и их утилизации, заключается в следующих аспектах: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Низкий уровень осведомленности.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Неудобство процесса.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Недостаточная инфраструктура.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/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Недостаточная мотивация.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сервиса является упрощение процесса раздельного сбора и утилизации отходов, повышение осведомленности пользователей, создание удобной инфраструктуры и мотивация к сортировке и утилизации отходов.</a:t>
            </a: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4CE50-950A-892E-8277-D39FE6C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311447"/>
            <a:ext cx="5672831" cy="1002448"/>
          </a:xfrm>
        </p:spPr>
        <p:txBody>
          <a:bodyPr anchor="b"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Целевая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аудитория.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15086-401F-57A1-F31F-E3DE5D77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2219418"/>
            <a:ext cx="11292396" cy="4065964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Целевой аудиторией для сервиса, который упрощает раздельный сбор отходов и их утилизацию, могут быть люди, которые живут в городских или пригородных районах и имеют возможность сортировать свои отходы.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Среди потенциальных пользователей такого сервиса могут быть: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Люди, которые уже заботятся о сортировке отходов и хотят упростить процесс.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Люди, которые пока не знают, как правильно сортировать отходы, но готовы научиться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Люди, которые заботятся о своем здоровье и желают жить в чистом и безопасном окружающем пространстве. 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Организации и предприятия, которые хотят повысить свою экологическую ответственность и уменьшить свой негативный вклад в окружающую среду. 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6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Capybara team. </vt:lpstr>
      <vt:lpstr>Проблематика.</vt:lpstr>
      <vt:lpstr>Целевая аудитория.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Capybara team. </dc:title>
  <dc:creator>Карев Денис Викторович</dc:creator>
  <cp:lastModifiedBy>Карев Денис Викторович</cp:lastModifiedBy>
  <cp:revision>1</cp:revision>
  <dcterms:created xsi:type="dcterms:W3CDTF">2023-03-06T14:52:04Z</dcterms:created>
  <dcterms:modified xsi:type="dcterms:W3CDTF">2023-03-06T15:49:05Z</dcterms:modified>
</cp:coreProperties>
</file>