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2"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08692-A93F-4392-A80C-735B1850CC3F}" v="138" dt="2019-11-05T04:10:05.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677"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Quesada" userId="c0ed732e786a5da1" providerId="LiveId" clId="{9BD08692-A93F-4392-A80C-735B1850CC3F}"/>
    <pc:docChg chg="undo redo custSel addSld delSld modSld">
      <pc:chgData name="Carlos Quesada" userId="c0ed732e786a5da1" providerId="LiveId" clId="{9BD08692-A93F-4392-A80C-735B1850CC3F}" dt="2019-11-05T04:10:24.732" v="2633" actId="14100"/>
      <pc:docMkLst>
        <pc:docMk/>
      </pc:docMkLst>
      <pc:sldChg chg="addSp delSp modSp">
        <pc:chgData name="Carlos Quesada" userId="c0ed732e786a5da1" providerId="LiveId" clId="{9BD08692-A93F-4392-A80C-735B1850CC3F}" dt="2019-11-03T03:38:05.490" v="1496" actId="207"/>
        <pc:sldMkLst>
          <pc:docMk/>
          <pc:sldMk cId="666542315" sldId="256"/>
        </pc:sldMkLst>
        <pc:spChg chg="mod">
          <ac:chgData name="Carlos Quesada" userId="c0ed732e786a5da1" providerId="LiveId" clId="{9BD08692-A93F-4392-A80C-735B1850CC3F}" dt="2019-11-03T03:33:51.633" v="1493" actId="20577"/>
          <ac:spMkLst>
            <pc:docMk/>
            <pc:sldMk cId="666542315" sldId="256"/>
            <ac:spMk id="10" creationId="{B2A35F1C-3ACC-41FF-8632-486370A9612F}"/>
          </ac:spMkLst>
        </pc:spChg>
        <pc:spChg chg="mod">
          <ac:chgData name="Carlos Quesada" userId="c0ed732e786a5da1" providerId="LiveId" clId="{9BD08692-A93F-4392-A80C-735B1850CC3F}" dt="2019-11-02T22:45:14.425" v="992" actId="164"/>
          <ac:spMkLst>
            <pc:docMk/>
            <pc:sldMk cId="666542315" sldId="256"/>
            <ac:spMk id="11" creationId="{D8EB0CE4-1FD2-470D-96B2-9C45758CD755}"/>
          </ac:spMkLst>
        </pc:spChg>
        <pc:spChg chg="mod topLvl">
          <ac:chgData name="Carlos Quesada" userId="c0ed732e786a5da1" providerId="LiveId" clId="{9BD08692-A93F-4392-A80C-735B1850CC3F}" dt="2019-11-02T22:04:55.558" v="239" actId="14100"/>
          <ac:spMkLst>
            <pc:docMk/>
            <pc:sldMk cId="666542315" sldId="256"/>
            <ac:spMk id="30" creationId="{A1D95C9A-CAE6-489F-A010-3A155E46EF95}"/>
          </ac:spMkLst>
        </pc:spChg>
        <pc:spChg chg="mod topLvl">
          <ac:chgData name="Carlos Quesada" userId="c0ed732e786a5da1" providerId="LiveId" clId="{9BD08692-A93F-4392-A80C-735B1850CC3F}" dt="2019-11-02T22:02:55.526" v="207" actId="1076"/>
          <ac:spMkLst>
            <pc:docMk/>
            <pc:sldMk cId="666542315" sldId="256"/>
            <ac:spMk id="31" creationId="{69A4F743-AD77-4C6F-8653-3E5954457EE5}"/>
          </ac:spMkLst>
        </pc:spChg>
        <pc:spChg chg="mod">
          <ac:chgData name="Carlos Quesada" userId="c0ed732e786a5da1" providerId="LiveId" clId="{9BD08692-A93F-4392-A80C-735B1850CC3F}" dt="2019-11-02T22:45:14.425" v="992" actId="164"/>
          <ac:spMkLst>
            <pc:docMk/>
            <pc:sldMk cId="666542315" sldId="256"/>
            <ac:spMk id="51" creationId="{55237D86-D223-42D7-BF5A-EE6774A58764}"/>
          </ac:spMkLst>
        </pc:spChg>
        <pc:spChg chg="mod">
          <ac:chgData name="Carlos Quesada" userId="c0ed732e786a5da1" providerId="LiveId" clId="{9BD08692-A93F-4392-A80C-735B1850CC3F}" dt="2019-11-02T22:45:02.243" v="989" actId="164"/>
          <ac:spMkLst>
            <pc:docMk/>
            <pc:sldMk cId="666542315" sldId="256"/>
            <ac:spMk id="54" creationId="{735F9DBA-5CB1-456C-96F2-65071332B2D1}"/>
          </ac:spMkLst>
        </pc:spChg>
        <pc:spChg chg="mod">
          <ac:chgData name="Carlos Quesada" userId="c0ed732e786a5da1" providerId="LiveId" clId="{9BD08692-A93F-4392-A80C-735B1850CC3F}" dt="2019-11-01T05:46:06.591" v="0" actId="1076"/>
          <ac:spMkLst>
            <pc:docMk/>
            <pc:sldMk cId="666542315" sldId="256"/>
            <ac:spMk id="58" creationId="{8B652205-9CD7-4D18-9A0A-F079DB665FAF}"/>
          </ac:spMkLst>
        </pc:spChg>
        <pc:spChg chg="mod">
          <ac:chgData name="Carlos Quesada" userId="c0ed732e786a5da1" providerId="LiveId" clId="{9BD08692-A93F-4392-A80C-735B1850CC3F}" dt="2019-11-02T22:45:02.243" v="989" actId="164"/>
          <ac:spMkLst>
            <pc:docMk/>
            <pc:sldMk cId="666542315" sldId="256"/>
            <ac:spMk id="72" creationId="{565DB360-9004-4ED2-B4FD-07365E27B4D2}"/>
          </ac:spMkLst>
        </pc:spChg>
        <pc:spChg chg="mod">
          <ac:chgData name="Carlos Quesada" userId="c0ed732e786a5da1" providerId="LiveId" clId="{9BD08692-A93F-4392-A80C-735B1850CC3F}" dt="2019-11-02T22:45:02.243" v="989" actId="164"/>
          <ac:spMkLst>
            <pc:docMk/>
            <pc:sldMk cId="666542315" sldId="256"/>
            <ac:spMk id="82" creationId="{74AC24E2-DC44-468E-977C-792F73D705DD}"/>
          </ac:spMkLst>
        </pc:spChg>
        <pc:spChg chg="mod">
          <ac:chgData name="Carlos Quesada" userId="c0ed732e786a5da1" providerId="LiveId" clId="{9BD08692-A93F-4392-A80C-735B1850CC3F}" dt="2019-11-02T22:45:02.243" v="989" actId="164"/>
          <ac:spMkLst>
            <pc:docMk/>
            <pc:sldMk cId="666542315" sldId="256"/>
            <ac:spMk id="88" creationId="{C15C70EF-7B4C-473F-887A-9FDB64EAE99B}"/>
          </ac:spMkLst>
        </pc:spChg>
        <pc:spChg chg="mod topLvl">
          <ac:chgData name="Carlos Quesada" userId="c0ed732e786a5da1" providerId="LiveId" clId="{9BD08692-A93F-4392-A80C-735B1850CC3F}" dt="2019-11-03T03:37:51.582" v="1494" actId="165"/>
          <ac:spMkLst>
            <pc:docMk/>
            <pc:sldMk cId="666542315" sldId="256"/>
            <ac:spMk id="95" creationId="{C98446F1-43F7-4C08-AACC-B5358BEFB710}"/>
          </ac:spMkLst>
        </pc:spChg>
        <pc:spChg chg="mod">
          <ac:chgData name="Carlos Quesada" userId="c0ed732e786a5da1" providerId="LiveId" clId="{9BD08692-A93F-4392-A80C-735B1850CC3F}" dt="2019-11-02T22:45:06.067" v="990" actId="164"/>
          <ac:spMkLst>
            <pc:docMk/>
            <pc:sldMk cId="666542315" sldId="256"/>
            <ac:spMk id="96" creationId="{EC50BD75-2E64-465F-A1D6-40F1428C9193}"/>
          </ac:spMkLst>
        </pc:spChg>
        <pc:spChg chg="mod">
          <ac:chgData name="Carlos Quesada" userId="c0ed732e786a5da1" providerId="LiveId" clId="{9BD08692-A93F-4392-A80C-735B1850CC3F}" dt="2019-11-02T22:45:06.067" v="990" actId="164"/>
          <ac:spMkLst>
            <pc:docMk/>
            <pc:sldMk cId="666542315" sldId="256"/>
            <ac:spMk id="106" creationId="{E4D92D40-90E4-4DDD-9ADB-AA6479A4493B}"/>
          </ac:spMkLst>
        </pc:spChg>
        <pc:spChg chg="mod">
          <ac:chgData name="Carlos Quesada" userId="c0ed732e786a5da1" providerId="LiveId" clId="{9BD08692-A93F-4392-A80C-735B1850CC3F}" dt="2019-11-02T22:45:06.067" v="990" actId="164"/>
          <ac:spMkLst>
            <pc:docMk/>
            <pc:sldMk cId="666542315" sldId="256"/>
            <ac:spMk id="111" creationId="{FE00284F-8E9D-4E3D-A0DA-F4DBEA1D0F91}"/>
          </ac:spMkLst>
        </pc:spChg>
        <pc:spChg chg="mod">
          <ac:chgData name="Carlos Quesada" userId="c0ed732e786a5da1" providerId="LiveId" clId="{9BD08692-A93F-4392-A80C-735B1850CC3F}" dt="2019-11-02T22:45:06.067" v="990" actId="164"/>
          <ac:spMkLst>
            <pc:docMk/>
            <pc:sldMk cId="666542315" sldId="256"/>
            <ac:spMk id="123" creationId="{E8B7DE2B-B790-48B1-A1DA-0121EDBF3E01}"/>
          </ac:spMkLst>
        </pc:spChg>
        <pc:spChg chg="mod">
          <ac:chgData name="Carlos Quesada" userId="c0ed732e786a5da1" providerId="LiveId" clId="{9BD08692-A93F-4392-A80C-735B1850CC3F}" dt="2019-11-02T22:45:06.067" v="990" actId="164"/>
          <ac:spMkLst>
            <pc:docMk/>
            <pc:sldMk cId="666542315" sldId="256"/>
            <ac:spMk id="129" creationId="{7394365D-FB0D-4F25-8D67-C6753AD42A8A}"/>
          </ac:spMkLst>
        </pc:spChg>
        <pc:spChg chg="mod">
          <ac:chgData name="Carlos Quesada" userId="c0ed732e786a5da1" providerId="LiveId" clId="{9BD08692-A93F-4392-A80C-735B1850CC3F}" dt="2019-11-02T22:45:06.067" v="990" actId="164"/>
          <ac:spMkLst>
            <pc:docMk/>
            <pc:sldMk cId="666542315" sldId="256"/>
            <ac:spMk id="152" creationId="{49E27D63-F47E-46E6-A231-625EA11F6C74}"/>
          </ac:spMkLst>
        </pc:spChg>
        <pc:spChg chg="mod">
          <ac:chgData name="Carlos Quesada" userId="c0ed732e786a5da1" providerId="LiveId" clId="{9BD08692-A93F-4392-A80C-735B1850CC3F}" dt="2019-11-02T22:45:06.067" v="990" actId="164"/>
          <ac:spMkLst>
            <pc:docMk/>
            <pc:sldMk cId="666542315" sldId="256"/>
            <ac:spMk id="153" creationId="{F7529302-9D82-4D21-BEBB-54667E7FFAD0}"/>
          </ac:spMkLst>
        </pc:spChg>
        <pc:spChg chg="mod">
          <ac:chgData name="Carlos Quesada" userId="c0ed732e786a5da1" providerId="LiveId" clId="{9BD08692-A93F-4392-A80C-735B1850CC3F}" dt="2019-11-02T22:45:02.243" v="989" actId="164"/>
          <ac:spMkLst>
            <pc:docMk/>
            <pc:sldMk cId="666542315" sldId="256"/>
            <ac:spMk id="158" creationId="{086731A4-E1F1-432D-ACD5-64FDEEFF49C0}"/>
          </ac:spMkLst>
        </pc:spChg>
        <pc:spChg chg="mod">
          <ac:chgData name="Carlos Quesada" userId="c0ed732e786a5da1" providerId="LiveId" clId="{9BD08692-A93F-4392-A80C-735B1850CC3F}" dt="2019-11-02T22:45:02.243" v="989" actId="164"/>
          <ac:spMkLst>
            <pc:docMk/>
            <pc:sldMk cId="666542315" sldId="256"/>
            <ac:spMk id="159" creationId="{B79D64FB-3C90-4F49-ACEC-F1428DFA0C9D}"/>
          </ac:spMkLst>
        </pc:spChg>
        <pc:spChg chg="add mod">
          <ac:chgData name="Carlos Quesada" userId="c0ed732e786a5da1" providerId="LiveId" clId="{9BD08692-A93F-4392-A80C-735B1850CC3F}" dt="2019-11-02T22:45:02.243" v="989" actId="164"/>
          <ac:spMkLst>
            <pc:docMk/>
            <pc:sldMk cId="666542315" sldId="256"/>
            <ac:spMk id="168" creationId="{931BD952-1907-4136-A093-336F73B27107}"/>
          </ac:spMkLst>
        </pc:spChg>
        <pc:spChg chg="add mod">
          <ac:chgData name="Carlos Quesada" userId="c0ed732e786a5da1" providerId="LiveId" clId="{9BD08692-A93F-4392-A80C-735B1850CC3F}" dt="2019-11-03T03:31:48.530" v="1435" actId="114"/>
          <ac:spMkLst>
            <pc:docMk/>
            <pc:sldMk cId="666542315" sldId="256"/>
            <ac:spMk id="170" creationId="{346F9FE3-F5F3-4891-BACB-C43189A015C4}"/>
          </ac:spMkLst>
        </pc:spChg>
        <pc:spChg chg="mod topLvl">
          <ac:chgData name="Carlos Quesada" userId="c0ed732e786a5da1" providerId="LiveId" clId="{9BD08692-A93F-4392-A80C-735B1850CC3F}" dt="2019-11-02T22:05:04.597" v="243" actId="14100"/>
          <ac:spMkLst>
            <pc:docMk/>
            <pc:sldMk cId="666542315" sldId="256"/>
            <ac:spMk id="172" creationId="{DC7ACD07-EADA-425A-9C0C-BC0ED711393C}"/>
          </ac:spMkLst>
        </pc:spChg>
        <pc:spChg chg="del mod topLvl">
          <ac:chgData name="Carlos Quesada" userId="c0ed732e786a5da1" providerId="LiveId" clId="{9BD08692-A93F-4392-A80C-735B1850CC3F}" dt="2019-11-02T21:53:50.628" v="77"/>
          <ac:spMkLst>
            <pc:docMk/>
            <pc:sldMk cId="666542315" sldId="256"/>
            <ac:spMk id="173" creationId="{86D127EA-F579-4938-915F-098C59B22309}"/>
          </ac:spMkLst>
        </pc:spChg>
        <pc:spChg chg="add mod">
          <ac:chgData name="Carlos Quesada" userId="c0ed732e786a5da1" providerId="LiveId" clId="{9BD08692-A93F-4392-A80C-735B1850CC3F}" dt="2019-11-02T21:55:42.762" v="121" actId="164"/>
          <ac:spMkLst>
            <pc:docMk/>
            <pc:sldMk cId="666542315" sldId="256"/>
            <ac:spMk id="185" creationId="{83DFFF60-D8DE-497D-800F-C56038701FA8}"/>
          </ac:spMkLst>
        </pc:spChg>
        <pc:spChg chg="add del">
          <ac:chgData name="Carlos Quesada" userId="c0ed732e786a5da1" providerId="LiveId" clId="{9BD08692-A93F-4392-A80C-735B1850CC3F}" dt="2019-11-02T21:54:21.795" v="83"/>
          <ac:spMkLst>
            <pc:docMk/>
            <pc:sldMk cId="666542315" sldId="256"/>
            <ac:spMk id="188" creationId="{614D9720-1AA8-4A85-88A5-AE769BE38DA9}"/>
          </ac:spMkLst>
        </pc:spChg>
        <pc:spChg chg="add del">
          <ac:chgData name="Carlos Quesada" userId="c0ed732e786a5da1" providerId="LiveId" clId="{9BD08692-A93F-4392-A80C-735B1850CC3F}" dt="2019-11-02T21:54:21.795" v="83"/>
          <ac:spMkLst>
            <pc:docMk/>
            <pc:sldMk cId="666542315" sldId="256"/>
            <ac:spMk id="189" creationId="{36DF8131-AE74-4811-B60E-85388CD94F1C}"/>
          </ac:spMkLst>
        </pc:spChg>
        <pc:spChg chg="mod">
          <ac:chgData name="Carlos Quesada" userId="c0ed732e786a5da1" providerId="LiveId" clId="{9BD08692-A93F-4392-A80C-735B1850CC3F}" dt="2019-11-02T21:54:29.732" v="86" actId="1076"/>
          <ac:spMkLst>
            <pc:docMk/>
            <pc:sldMk cId="666542315" sldId="256"/>
            <ac:spMk id="192" creationId="{4637B69E-56C8-42F6-AEBD-BE9F539C7EEE}"/>
          </ac:spMkLst>
        </pc:spChg>
        <pc:spChg chg="mod topLvl">
          <ac:chgData name="Carlos Quesada" userId="c0ed732e786a5da1" providerId="LiveId" clId="{9BD08692-A93F-4392-A80C-735B1850CC3F}" dt="2019-11-02T22:45:14.425" v="992" actId="164"/>
          <ac:spMkLst>
            <pc:docMk/>
            <pc:sldMk cId="666542315" sldId="256"/>
            <ac:spMk id="196" creationId="{14C5C4EF-F3AD-40BF-8B02-8A7AB8829751}"/>
          </ac:spMkLst>
        </pc:spChg>
        <pc:spChg chg="mod topLvl">
          <ac:chgData name="Carlos Quesada" userId="c0ed732e786a5da1" providerId="LiveId" clId="{9BD08692-A93F-4392-A80C-735B1850CC3F}" dt="2019-11-02T22:45:14.425" v="992" actId="164"/>
          <ac:spMkLst>
            <pc:docMk/>
            <pc:sldMk cId="666542315" sldId="256"/>
            <ac:spMk id="197" creationId="{D6C2EC41-D736-4D2F-9194-6F2574B2E904}"/>
          </ac:spMkLst>
        </pc:spChg>
        <pc:spChg chg="add mod">
          <ac:chgData name="Carlos Quesada" userId="c0ed732e786a5da1" providerId="LiveId" clId="{9BD08692-A93F-4392-A80C-735B1850CC3F}" dt="2019-11-02T21:57:42.914" v="137" actId="164"/>
          <ac:spMkLst>
            <pc:docMk/>
            <pc:sldMk cId="666542315" sldId="256"/>
            <ac:spMk id="206" creationId="{3FE54584-F124-4F5A-89A4-4A14EBE9C944}"/>
          </ac:spMkLst>
        </pc:spChg>
        <pc:spChg chg="add mod">
          <ac:chgData name="Carlos Quesada" userId="c0ed732e786a5da1" providerId="LiveId" clId="{9BD08692-A93F-4392-A80C-735B1850CC3F}" dt="2019-11-02T22:45:14.425" v="992" actId="164"/>
          <ac:spMkLst>
            <pc:docMk/>
            <pc:sldMk cId="666542315" sldId="256"/>
            <ac:spMk id="207" creationId="{9E4DA092-78B0-4722-B913-64D7AF770420}"/>
          </ac:spMkLst>
        </pc:spChg>
        <pc:spChg chg="add mod">
          <ac:chgData name="Carlos Quesada" userId="c0ed732e786a5da1" providerId="LiveId" clId="{9BD08692-A93F-4392-A80C-735B1850CC3F}" dt="2019-11-02T22:45:14.425" v="992" actId="164"/>
          <ac:spMkLst>
            <pc:docMk/>
            <pc:sldMk cId="666542315" sldId="256"/>
            <ac:spMk id="258" creationId="{36B2580F-8E92-426E-AA28-E3CB7531E8E9}"/>
          </ac:spMkLst>
        </pc:spChg>
        <pc:spChg chg="add mod">
          <ac:chgData name="Carlos Quesada" userId="c0ed732e786a5da1" providerId="LiveId" clId="{9BD08692-A93F-4392-A80C-735B1850CC3F}" dt="2019-11-02T22:45:14.425" v="992" actId="164"/>
          <ac:spMkLst>
            <pc:docMk/>
            <pc:sldMk cId="666542315" sldId="256"/>
            <ac:spMk id="259" creationId="{D7C1C1A1-7616-493F-B856-8C2CFFE265F4}"/>
          </ac:spMkLst>
        </pc:spChg>
        <pc:spChg chg="add mod">
          <ac:chgData name="Carlos Quesada" userId="c0ed732e786a5da1" providerId="LiveId" clId="{9BD08692-A93F-4392-A80C-735B1850CC3F}" dt="2019-11-02T22:45:14.425" v="992" actId="164"/>
          <ac:spMkLst>
            <pc:docMk/>
            <pc:sldMk cId="666542315" sldId="256"/>
            <ac:spMk id="265" creationId="{6AB64E17-C0C8-45D2-BA2B-0A34C571ACF9}"/>
          </ac:spMkLst>
        </pc:spChg>
        <pc:spChg chg="add mod ord">
          <ac:chgData name="Carlos Quesada" userId="c0ed732e786a5da1" providerId="LiveId" clId="{9BD08692-A93F-4392-A80C-735B1850CC3F}" dt="2019-11-02T22:45:06.067" v="990" actId="164"/>
          <ac:spMkLst>
            <pc:docMk/>
            <pc:sldMk cId="666542315" sldId="256"/>
            <ac:spMk id="270" creationId="{ED16BC00-970C-4BF4-BF80-309A42237CFC}"/>
          </ac:spMkLst>
        </pc:spChg>
        <pc:spChg chg="add mod ord">
          <ac:chgData name="Carlos Quesada" userId="c0ed732e786a5da1" providerId="LiveId" clId="{9BD08692-A93F-4392-A80C-735B1850CC3F}" dt="2019-11-02T22:45:02.243" v="989" actId="164"/>
          <ac:spMkLst>
            <pc:docMk/>
            <pc:sldMk cId="666542315" sldId="256"/>
            <ac:spMk id="271" creationId="{0AB25064-C4BA-495F-BA40-056A6F16C8DA}"/>
          </ac:spMkLst>
        </pc:spChg>
        <pc:spChg chg="mod topLvl">
          <ac:chgData name="Carlos Quesada" userId="c0ed732e786a5da1" providerId="LiveId" clId="{9BD08692-A93F-4392-A80C-735B1850CC3F}" dt="2019-11-03T03:37:51.582" v="1494" actId="165"/>
          <ac:spMkLst>
            <pc:docMk/>
            <pc:sldMk cId="666542315" sldId="256"/>
            <ac:spMk id="280" creationId="{AB7F00D2-568C-4AFC-8254-8B54AA40A043}"/>
          </ac:spMkLst>
        </pc:spChg>
        <pc:spChg chg="mod topLvl">
          <ac:chgData name="Carlos Quesada" userId="c0ed732e786a5da1" providerId="LiveId" clId="{9BD08692-A93F-4392-A80C-735B1850CC3F}" dt="2019-11-03T03:37:51.582" v="1494" actId="165"/>
          <ac:spMkLst>
            <pc:docMk/>
            <pc:sldMk cId="666542315" sldId="256"/>
            <ac:spMk id="281" creationId="{D2C2DC70-B0DF-4B89-BD2C-CA97E3C8FDB3}"/>
          </ac:spMkLst>
        </pc:spChg>
        <pc:spChg chg="add del">
          <ac:chgData name="Carlos Quesada" userId="c0ed732e786a5da1" providerId="LiveId" clId="{9BD08692-A93F-4392-A80C-735B1850CC3F}" dt="2019-11-02T22:31:17.195" v="809"/>
          <ac:spMkLst>
            <pc:docMk/>
            <pc:sldMk cId="666542315" sldId="256"/>
            <ac:spMk id="283" creationId="{D9C3D513-2B33-4640-A943-51CE9843BB23}"/>
          </ac:spMkLst>
        </pc:spChg>
        <pc:spChg chg="add mod topLvl">
          <ac:chgData name="Carlos Quesada" userId="c0ed732e786a5da1" providerId="LiveId" clId="{9BD08692-A93F-4392-A80C-735B1850CC3F}" dt="2019-11-03T03:37:51.582" v="1494" actId="165"/>
          <ac:spMkLst>
            <pc:docMk/>
            <pc:sldMk cId="666542315" sldId="256"/>
            <ac:spMk id="284" creationId="{82632296-A69E-4A5C-938A-B8D785187FD0}"/>
          </ac:spMkLst>
        </pc:spChg>
        <pc:spChg chg="mod topLvl">
          <ac:chgData name="Carlos Quesada" userId="c0ed732e786a5da1" providerId="LiveId" clId="{9BD08692-A93F-4392-A80C-735B1850CC3F}" dt="2019-11-03T03:37:51.582" v="1494" actId="165"/>
          <ac:spMkLst>
            <pc:docMk/>
            <pc:sldMk cId="666542315" sldId="256"/>
            <ac:spMk id="286" creationId="{91A7B8FB-A7AA-4BFF-A86E-96BDFBFB0BDB}"/>
          </ac:spMkLst>
        </pc:spChg>
        <pc:spChg chg="add mod topLvl">
          <ac:chgData name="Carlos Quesada" userId="c0ed732e786a5da1" providerId="LiveId" clId="{9BD08692-A93F-4392-A80C-735B1850CC3F}" dt="2019-11-03T03:37:51.582" v="1494" actId="165"/>
          <ac:spMkLst>
            <pc:docMk/>
            <pc:sldMk cId="666542315" sldId="256"/>
            <ac:spMk id="288" creationId="{576B31EE-94EA-4A6D-89FF-F384A34F0531}"/>
          </ac:spMkLst>
        </pc:spChg>
        <pc:spChg chg="add mod topLvl">
          <ac:chgData name="Carlos Quesada" userId="c0ed732e786a5da1" providerId="LiveId" clId="{9BD08692-A93F-4392-A80C-735B1850CC3F}" dt="2019-11-03T03:37:51.582" v="1494" actId="165"/>
          <ac:spMkLst>
            <pc:docMk/>
            <pc:sldMk cId="666542315" sldId="256"/>
            <ac:spMk id="289" creationId="{D387F7EC-512B-4DBD-9D1F-ACBA82CC183A}"/>
          </ac:spMkLst>
        </pc:spChg>
        <pc:spChg chg="add mod topLvl">
          <ac:chgData name="Carlos Quesada" userId="c0ed732e786a5da1" providerId="LiveId" clId="{9BD08692-A93F-4392-A80C-735B1850CC3F}" dt="2019-11-03T03:37:51.582" v="1494" actId="165"/>
          <ac:spMkLst>
            <pc:docMk/>
            <pc:sldMk cId="666542315" sldId="256"/>
            <ac:spMk id="290" creationId="{D807701F-002C-44EE-83C4-51A8A7D5F0F6}"/>
          </ac:spMkLst>
        </pc:spChg>
        <pc:spChg chg="add mod topLvl">
          <ac:chgData name="Carlos Quesada" userId="c0ed732e786a5da1" providerId="LiveId" clId="{9BD08692-A93F-4392-A80C-735B1850CC3F}" dt="2019-11-03T03:37:51.582" v="1494" actId="165"/>
          <ac:spMkLst>
            <pc:docMk/>
            <pc:sldMk cId="666542315" sldId="256"/>
            <ac:spMk id="310" creationId="{F957171A-0D1A-4B7C-A8A6-098018E614DC}"/>
          </ac:spMkLst>
        </pc:spChg>
        <pc:spChg chg="add mod topLvl">
          <ac:chgData name="Carlos Quesada" userId="c0ed732e786a5da1" providerId="LiveId" clId="{9BD08692-A93F-4392-A80C-735B1850CC3F}" dt="2019-11-03T03:37:51.582" v="1494" actId="165"/>
          <ac:spMkLst>
            <pc:docMk/>
            <pc:sldMk cId="666542315" sldId="256"/>
            <ac:spMk id="311" creationId="{5B54CE10-34A5-4D25-926E-56FCF3C08088}"/>
          </ac:spMkLst>
        </pc:spChg>
        <pc:spChg chg="add mod topLvl">
          <ac:chgData name="Carlos Quesada" userId="c0ed732e786a5da1" providerId="LiveId" clId="{9BD08692-A93F-4392-A80C-735B1850CC3F}" dt="2019-11-03T03:37:51.582" v="1494" actId="165"/>
          <ac:spMkLst>
            <pc:docMk/>
            <pc:sldMk cId="666542315" sldId="256"/>
            <ac:spMk id="313" creationId="{6C36212C-66EE-42B1-B064-E45F3BBA6669}"/>
          </ac:spMkLst>
        </pc:spChg>
        <pc:spChg chg="add mod topLvl">
          <ac:chgData name="Carlos Quesada" userId="c0ed732e786a5da1" providerId="LiveId" clId="{9BD08692-A93F-4392-A80C-735B1850CC3F}" dt="2019-11-03T03:37:51.582" v="1494" actId="165"/>
          <ac:spMkLst>
            <pc:docMk/>
            <pc:sldMk cId="666542315" sldId="256"/>
            <ac:spMk id="314" creationId="{FF004591-9E85-462E-9B36-512B0DF2B003}"/>
          </ac:spMkLst>
        </pc:spChg>
        <pc:spChg chg="add mod ord topLvl">
          <ac:chgData name="Carlos Quesada" userId="c0ed732e786a5da1" providerId="LiveId" clId="{9BD08692-A93F-4392-A80C-735B1850CC3F}" dt="2019-11-03T03:38:05.490" v="1496" actId="207"/>
          <ac:spMkLst>
            <pc:docMk/>
            <pc:sldMk cId="666542315" sldId="256"/>
            <ac:spMk id="346" creationId="{1E5181F5-2DE4-4C0D-AD4D-E0CC93FEC37B}"/>
          </ac:spMkLst>
        </pc:spChg>
        <pc:spChg chg="add mod ord">
          <ac:chgData name="Carlos Quesada" userId="c0ed732e786a5da1" providerId="LiveId" clId="{9BD08692-A93F-4392-A80C-735B1850CC3F}" dt="2019-11-02T22:45:14.425" v="992" actId="164"/>
          <ac:spMkLst>
            <pc:docMk/>
            <pc:sldMk cId="666542315" sldId="256"/>
            <ac:spMk id="349" creationId="{71A6A709-81B3-4923-8143-61A8355CE117}"/>
          </ac:spMkLst>
        </pc:spChg>
        <pc:spChg chg="mod topLvl">
          <ac:chgData name="Carlos Quesada" userId="c0ed732e786a5da1" providerId="LiveId" clId="{9BD08692-A93F-4392-A80C-735B1850CC3F}" dt="2019-11-03T03:38:05.490" v="1496" actId="207"/>
          <ac:spMkLst>
            <pc:docMk/>
            <pc:sldMk cId="666542315" sldId="256"/>
            <ac:spMk id="355" creationId="{6AA99490-6A68-4B5E-9118-ACC9AEC369A5}"/>
          </ac:spMkLst>
        </pc:spChg>
        <pc:spChg chg="mod topLvl">
          <ac:chgData name="Carlos Quesada" userId="c0ed732e786a5da1" providerId="LiveId" clId="{9BD08692-A93F-4392-A80C-735B1850CC3F}" dt="2019-11-03T03:37:55.917" v="1495" actId="165"/>
          <ac:spMkLst>
            <pc:docMk/>
            <pc:sldMk cId="666542315" sldId="256"/>
            <ac:spMk id="356" creationId="{FC09FE60-D40B-4477-A986-99AAC2FA8792}"/>
          </ac:spMkLst>
        </pc:spChg>
        <pc:spChg chg="mod topLvl">
          <ac:chgData name="Carlos Quesada" userId="c0ed732e786a5da1" providerId="LiveId" clId="{9BD08692-A93F-4392-A80C-735B1850CC3F}" dt="2019-11-03T03:37:55.917" v="1495" actId="165"/>
          <ac:spMkLst>
            <pc:docMk/>
            <pc:sldMk cId="666542315" sldId="256"/>
            <ac:spMk id="358" creationId="{C523985D-5315-4910-AEEE-D0575AE4182B}"/>
          </ac:spMkLst>
        </pc:spChg>
        <pc:spChg chg="mod topLvl">
          <ac:chgData name="Carlos Quesada" userId="c0ed732e786a5da1" providerId="LiveId" clId="{9BD08692-A93F-4392-A80C-735B1850CC3F}" dt="2019-11-03T03:37:55.917" v="1495" actId="165"/>
          <ac:spMkLst>
            <pc:docMk/>
            <pc:sldMk cId="666542315" sldId="256"/>
            <ac:spMk id="365" creationId="{5806E040-6D2C-4845-A79D-C4361512DF3B}"/>
          </ac:spMkLst>
        </pc:spChg>
        <pc:spChg chg="mod topLvl">
          <ac:chgData name="Carlos Quesada" userId="c0ed732e786a5da1" providerId="LiveId" clId="{9BD08692-A93F-4392-A80C-735B1850CC3F}" dt="2019-11-03T03:37:55.917" v="1495" actId="165"/>
          <ac:spMkLst>
            <pc:docMk/>
            <pc:sldMk cId="666542315" sldId="256"/>
            <ac:spMk id="366" creationId="{2A99EAE2-D05E-43C6-B209-516A144C9A63}"/>
          </ac:spMkLst>
        </pc:spChg>
        <pc:spChg chg="mod topLvl">
          <ac:chgData name="Carlos Quesada" userId="c0ed732e786a5da1" providerId="LiveId" clId="{9BD08692-A93F-4392-A80C-735B1850CC3F}" dt="2019-11-03T03:37:55.917" v="1495" actId="165"/>
          <ac:spMkLst>
            <pc:docMk/>
            <pc:sldMk cId="666542315" sldId="256"/>
            <ac:spMk id="373" creationId="{4DF86F46-E7E5-41CC-B9D1-A4B23CE2037C}"/>
          </ac:spMkLst>
        </pc:spChg>
        <pc:spChg chg="mod topLvl">
          <ac:chgData name="Carlos Quesada" userId="c0ed732e786a5da1" providerId="LiveId" clId="{9BD08692-A93F-4392-A80C-735B1850CC3F}" dt="2019-11-03T03:37:55.917" v="1495" actId="165"/>
          <ac:spMkLst>
            <pc:docMk/>
            <pc:sldMk cId="666542315" sldId="256"/>
            <ac:spMk id="374" creationId="{30AD659A-57FD-41A8-BC39-62982AAABF9E}"/>
          </ac:spMkLst>
        </pc:spChg>
        <pc:spChg chg="mod topLvl">
          <ac:chgData name="Carlos Quesada" userId="c0ed732e786a5da1" providerId="LiveId" clId="{9BD08692-A93F-4392-A80C-735B1850CC3F}" dt="2019-11-03T03:37:55.917" v="1495" actId="165"/>
          <ac:spMkLst>
            <pc:docMk/>
            <pc:sldMk cId="666542315" sldId="256"/>
            <ac:spMk id="375" creationId="{19A039C4-85B7-483D-8765-901DDCBD944A}"/>
          </ac:spMkLst>
        </pc:spChg>
        <pc:spChg chg="mod topLvl">
          <ac:chgData name="Carlos Quesada" userId="c0ed732e786a5da1" providerId="LiveId" clId="{9BD08692-A93F-4392-A80C-735B1850CC3F}" dt="2019-11-03T03:37:55.917" v="1495" actId="165"/>
          <ac:spMkLst>
            <pc:docMk/>
            <pc:sldMk cId="666542315" sldId="256"/>
            <ac:spMk id="376" creationId="{6171FADC-AC53-4758-A6BD-16582967C1CC}"/>
          </ac:spMkLst>
        </pc:spChg>
        <pc:spChg chg="mod topLvl">
          <ac:chgData name="Carlos Quesada" userId="c0ed732e786a5da1" providerId="LiveId" clId="{9BD08692-A93F-4392-A80C-735B1850CC3F}" dt="2019-11-03T03:37:55.917" v="1495" actId="165"/>
          <ac:spMkLst>
            <pc:docMk/>
            <pc:sldMk cId="666542315" sldId="256"/>
            <ac:spMk id="377" creationId="{ED403663-C641-44F3-9061-263FB4B49211}"/>
          </ac:spMkLst>
        </pc:spChg>
        <pc:spChg chg="mod topLvl">
          <ac:chgData name="Carlos Quesada" userId="c0ed732e786a5da1" providerId="LiveId" clId="{9BD08692-A93F-4392-A80C-735B1850CC3F}" dt="2019-11-03T03:37:55.917" v="1495" actId="165"/>
          <ac:spMkLst>
            <pc:docMk/>
            <pc:sldMk cId="666542315" sldId="256"/>
            <ac:spMk id="378" creationId="{65D0C4C3-7ECC-489D-B33A-13828ABE2B9E}"/>
          </ac:spMkLst>
        </pc:spChg>
        <pc:grpChg chg="del mod">
          <ac:chgData name="Carlos Quesada" userId="c0ed732e786a5da1" providerId="LiveId" clId="{9BD08692-A93F-4392-A80C-735B1850CC3F}" dt="2019-11-02T21:51:40.233" v="44" actId="478"/>
          <ac:grpSpMkLst>
            <pc:docMk/>
            <pc:sldMk cId="666542315" sldId="256"/>
            <ac:grpSpMk id="24" creationId="{DFBCA106-8DA1-4E61-9852-1D08F67B3F28}"/>
          </ac:grpSpMkLst>
        </pc:grpChg>
        <pc:grpChg chg="del mod">
          <ac:chgData name="Carlos Quesada" userId="c0ed732e786a5da1" providerId="LiveId" clId="{9BD08692-A93F-4392-A80C-735B1850CC3F}" dt="2019-11-02T21:51:40.233" v="44" actId="478"/>
          <ac:grpSpMkLst>
            <pc:docMk/>
            <pc:sldMk cId="666542315" sldId="256"/>
            <ac:grpSpMk id="25" creationId="{D254EA64-E817-4284-8D5F-E5DEBAD084E1}"/>
          </ac:grpSpMkLst>
        </pc:grpChg>
        <pc:grpChg chg="del mod">
          <ac:chgData name="Carlos Quesada" userId="c0ed732e786a5da1" providerId="LiveId" clId="{9BD08692-A93F-4392-A80C-735B1850CC3F}" dt="2019-11-02T21:51:48.725" v="46" actId="165"/>
          <ac:grpSpMkLst>
            <pc:docMk/>
            <pc:sldMk cId="666542315" sldId="256"/>
            <ac:grpSpMk id="29" creationId="{F4006CC3-415C-491C-B756-1FE6CF7292C7}"/>
          </ac:grpSpMkLst>
        </pc:grpChg>
        <pc:grpChg chg="del mod">
          <ac:chgData name="Carlos Quesada" userId="c0ed732e786a5da1" providerId="LiveId" clId="{9BD08692-A93F-4392-A80C-735B1850CC3F}" dt="2019-11-02T21:50:43.689" v="27"/>
          <ac:grpSpMkLst>
            <pc:docMk/>
            <pc:sldMk cId="666542315" sldId="256"/>
            <ac:grpSpMk id="46" creationId="{181BC017-0824-43E4-82A1-91A982B2FF8D}"/>
          </ac:grpSpMkLst>
        </pc:grpChg>
        <pc:grpChg chg="mod">
          <ac:chgData name="Carlos Quesada" userId="c0ed732e786a5da1" providerId="LiveId" clId="{9BD08692-A93F-4392-A80C-735B1850CC3F}" dt="2019-11-02T22:45:02.243" v="989" actId="164"/>
          <ac:grpSpMkLst>
            <pc:docMk/>
            <pc:sldMk cId="666542315" sldId="256"/>
            <ac:grpSpMk id="56" creationId="{AAB32CCB-2D7E-46D5-92B1-52FB5490A8A0}"/>
          </ac:grpSpMkLst>
        </pc:grpChg>
        <pc:grpChg chg="mod">
          <ac:chgData name="Carlos Quesada" userId="c0ed732e786a5da1" providerId="LiveId" clId="{9BD08692-A93F-4392-A80C-735B1850CC3F}" dt="2019-11-02T22:45:02.243" v="989" actId="164"/>
          <ac:grpSpMkLst>
            <pc:docMk/>
            <pc:sldMk cId="666542315" sldId="256"/>
            <ac:grpSpMk id="67" creationId="{076050FA-E559-412B-B4D8-E79524E140CE}"/>
          </ac:grpSpMkLst>
        </pc:grpChg>
        <pc:grpChg chg="mod">
          <ac:chgData name="Carlos Quesada" userId="c0ed732e786a5da1" providerId="LiveId" clId="{9BD08692-A93F-4392-A80C-735B1850CC3F}" dt="2019-11-02T22:45:06.067" v="990" actId="164"/>
          <ac:grpSpMkLst>
            <pc:docMk/>
            <pc:sldMk cId="666542315" sldId="256"/>
            <ac:grpSpMk id="98" creationId="{BBFC636D-32B7-4A92-80CE-FA12E6F0DE71}"/>
          </ac:grpSpMkLst>
        </pc:grpChg>
        <pc:grpChg chg="mod">
          <ac:chgData name="Carlos Quesada" userId="c0ed732e786a5da1" providerId="LiveId" clId="{9BD08692-A93F-4392-A80C-735B1850CC3F}" dt="2019-11-02T22:45:06.067" v="990" actId="164"/>
          <ac:grpSpMkLst>
            <pc:docMk/>
            <pc:sldMk cId="666542315" sldId="256"/>
            <ac:grpSpMk id="102" creationId="{D952C019-4955-4B86-89D8-A38DFDCC3FE4}"/>
          </ac:grpSpMkLst>
        </pc:grpChg>
        <pc:grpChg chg="add del">
          <ac:chgData name="Carlos Quesada" userId="c0ed732e786a5da1" providerId="LiveId" clId="{9BD08692-A93F-4392-A80C-735B1850CC3F}" dt="2019-11-02T21:51:00.281" v="39" actId="165"/>
          <ac:grpSpMkLst>
            <pc:docMk/>
            <pc:sldMk cId="666542315" sldId="256"/>
            <ac:grpSpMk id="171" creationId="{F1F544D8-ECCD-4CCA-B138-3B8CDD8B8B57}"/>
          </ac:grpSpMkLst>
        </pc:grpChg>
        <pc:grpChg chg="add del mod">
          <ac:chgData name="Carlos Quesada" userId="c0ed732e786a5da1" providerId="LiveId" clId="{9BD08692-A93F-4392-A80C-735B1850CC3F}" dt="2019-11-02T21:59:29.622" v="156" actId="165"/>
          <ac:grpSpMkLst>
            <pc:docMk/>
            <pc:sldMk cId="666542315" sldId="256"/>
            <ac:grpSpMk id="187" creationId="{F5EE0AD3-4388-4661-8699-C6641585E160}"/>
          </ac:grpSpMkLst>
        </pc:grpChg>
        <pc:grpChg chg="add del mod">
          <ac:chgData name="Carlos Quesada" userId="c0ed732e786a5da1" providerId="LiveId" clId="{9BD08692-A93F-4392-A80C-735B1850CC3F}" dt="2019-11-02T21:54:30.116" v="87"/>
          <ac:grpSpMkLst>
            <pc:docMk/>
            <pc:sldMk cId="666542315" sldId="256"/>
            <ac:grpSpMk id="191" creationId="{E1253B97-BC44-4E5F-B898-698F902E3126}"/>
          </ac:grpSpMkLst>
        </pc:grpChg>
        <pc:grpChg chg="add del mod">
          <ac:chgData name="Carlos Quesada" userId="c0ed732e786a5da1" providerId="LiveId" clId="{9BD08692-A93F-4392-A80C-735B1850CC3F}" dt="2019-11-02T21:59:42.079" v="160" actId="165"/>
          <ac:grpSpMkLst>
            <pc:docMk/>
            <pc:sldMk cId="666542315" sldId="256"/>
            <ac:grpSpMk id="195" creationId="{DAAAB714-D83F-4B33-94F5-5D3DB7F7F3EF}"/>
          </ac:grpSpMkLst>
        </pc:grpChg>
        <pc:grpChg chg="add mod">
          <ac:chgData name="Carlos Quesada" userId="c0ed732e786a5da1" providerId="LiveId" clId="{9BD08692-A93F-4392-A80C-735B1850CC3F}" dt="2019-11-02T22:45:14.425" v="992" actId="164"/>
          <ac:grpSpMkLst>
            <pc:docMk/>
            <pc:sldMk cId="666542315" sldId="256"/>
            <ac:grpSpMk id="200" creationId="{B2B3D0EF-CB3F-4D57-A062-24FF6F83ECB6}"/>
          </ac:grpSpMkLst>
        </pc:grpChg>
        <pc:grpChg chg="add mod topLvl">
          <ac:chgData name="Carlos Quesada" userId="c0ed732e786a5da1" providerId="LiveId" clId="{9BD08692-A93F-4392-A80C-735B1850CC3F}" dt="2019-11-02T22:45:14.425" v="992" actId="164"/>
          <ac:grpSpMkLst>
            <pc:docMk/>
            <pc:sldMk cId="666542315" sldId="256"/>
            <ac:grpSpMk id="211" creationId="{57D6B324-7866-4ECC-9605-878992A599A9}"/>
          </ac:grpSpMkLst>
        </pc:grpChg>
        <pc:grpChg chg="add mod">
          <ac:chgData name="Carlos Quesada" userId="c0ed732e786a5da1" providerId="LiveId" clId="{9BD08692-A93F-4392-A80C-735B1850CC3F}" dt="2019-11-02T22:45:14.425" v="992" actId="164"/>
          <ac:grpSpMkLst>
            <pc:docMk/>
            <pc:sldMk cId="666542315" sldId="256"/>
            <ac:grpSpMk id="222" creationId="{56FAC2C8-AD78-4975-A7C8-856F00FF6198}"/>
          </ac:grpSpMkLst>
        </pc:grpChg>
        <pc:grpChg chg="add del mod">
          <ac:chgData name="Carlos Quesada" userId="c0ed732e786a5da1" providerId="LiveId" clId="{9BD08692-A93F-4392-A80C-735B1850CC3F}" dt="2019-11-02T22:10:03.613" v="409" actId="165"/>
          <ac:grpSpMkLst>
            <pc:docMk/>
            <pc:sldMk cId="666542315" sldId="256"/>
            <ac:grpSpMk id="223" creationId="{F6BA3DB4-8A97-46C8-9782-6A3FC35BC794}"/>
          </ac:grpSpMkLst>
        </pc:grpChg>
        <pc:grpChg chg="add del mod">
          <ac:chgData name="Carlos Quesada" userId="c0ed732e786a5da1" providerId="LiveId" clId="{9BD08692-A93F-4392-A80C-735B1850CC3F}" dt="2019-11-02T22:13:42.116" v="696" actId="165"/>
          <ac:grpSpMkLst>
            <pc:docMk/>
            <pc:sldMk cId="666542315" sldId="256"/>
            <ac:grpSpMk id="231" creationId="{BFF25D3C-2920-48EF-9AAA-F7047EB5F3DF}"/>
          </ac:grpSpMkLst>
        </pc:grpChg>
        <pc:grpChg chg="add del mod">
          <ac:chgData name="Carlos Quesada" userId="c0ed732e786a5da1" providerId="LiveId" clId="{9BD08692-A93F-4392-A80C-735B1850CC3F}" dt="2019-11-02T22:33:48.089" v="847" actId="165"/>
          <ac:grpSpMkLst>
            <pc:docMk/>
            <pc:sldMk cId="666542315" sldId="256"/>
            <ac:grpSpMk id="279" creationId="{41203760-2E8E-4F81-A91D-80925F90F634}"/>
          </ac:grpSpMkLst>
        </pc:grpChg>
        <pc:grpChg chg="add del mod">
          <ac:chgData name="Carlos Quesada" userId="c0ed732e786a5da1" providerId="LiveId" clId="{9BD08692-A93F-4392-A80C-735B1850CC3F}" dt="2019-11-02T22:31:43.403" v="814" actId="165"/>
          <ac:grpSpMkLst>
            <pc:docMk/>
            <pc:sldMk cId="666542315" sldId="256"/>
            <ac:grpSpMk id="285" creationId="{DD18614D-5825-42D4-BFF5-EEBA5B30211D}"/>
          </ac:grpSpMkLst>
        </pc:grpChg>
        <pc:grpChg chg="add mod">
          <ac:chgData name="Carlos Quesada" userId="c0ed732e786a5da1" providerId="LiveId" clId="{9BD08692-A93F-4392-A80C-735B1850CC3F}" dt="2019-11-02T23:09:28.776" v="1171" actId="1076"/>
          <ac:grpSpMkLst>
            <pc:docMk/>
            <pc:sldMk cId="666542315" sldId="256"/>
            <ac:grpSpMk id="350" creationId="{74BC22C1-B8DF-4036-9624-CC3886C1EBF0}"/>
          </ac:grpSpMkLst>
        </pc:grpChg>
        <pc:grpChg chg="add mod">
          <ac:chgData name="Carlos Quesada" userId="c0ed732e786a5da1" providerId="LiveId" clId="{9BD08692-A93F-4392-A80C-735B1850CC3F}" dt="2019-11-02T22:57:19.268" v="1087" actId="1076"/>
          <ac:grpSpMkLst>
            <pc:docMk/>
            <pc:sldMk cId="666542315" sldId="256"/>
            <ac:grpSpMk id="351" creationId="{BB70ABDC-9CAC-47E2-83A9-771454C8C042}"/>
          </ac:grpSpMkLst>
        </pc:grpChg>
        <pc:grpChg chg="add del mod">
          <ac:chgData name="Carlos Quesada" userId="c0ed732e786a5da1" providerId="LiveId" clId="{9BD08692-A93F-4392-A80C-735B1850CC3F}" dt="2019-11-03T03:37:51.582" v="1494" actId="165"/>
          <ac:grpSpMkLst>
            <pc:docMk/>
            <pc:sldMk cId="666542315" sldId="256"/>
            <ac:grpSpMk id="352" creationId="{CA183A55-255F-4717-B2B6-25BEB70AC043}"/>
          </ac:grpSpMkLst>
        </pc:grpChg>
        <pc:grpChg chg="add del mod">
          <ac:chgData name="Carlos Quesada" userId="c0ed732e786a5da1" providerId="LiveId" clId="{9BD08692-A93F-4392-A80C-735B1850CC3F}" dt="2019-11-02T23:09:16.980" v="1168" actId="478"/>
          <ac:grpSpMkLst>
            <pc:docMk/>
            <pc:sldMk cId="666542315" sldId="256"/>
            <ac:grpSpMk id="353" creationId="{6D1DCD88-4388-4524-A9F4-A2EB6156C50F}"/>
          </ac:grpSpMkLst>
        </pc:grpChg>
        <pc:grpChg chg="add del mod">
          <ac:chgData name="Carlos Quesada" userId="c0ed732e786a5da1" providerId="LiveId" clId="{9BD08692-A93F-4392-A80C-735B1850CC3F}" dt="2019-11-03T03:37:55.917" v="1495" actId="165"/>
          <ac:grpSpMkLst>
            <pc:docMk/>
            <pc:sldMk cId="666542315" sldId="256"/>
            <ac:grpSpMk id="354" creationId="{4AFCB904-E9A1-45B7-AD03-ED33C9A61F16}"/>
          </ac:grpSpMkLst>
        </pc:grpChg>
        <pc:grpChg chg="mod topLvl">
          <ac:chgData name="Carlos Quesada" userId="c0ed732e786a5da1" providerId="LiveId" clId="{9BD08692-A93F-4392-A80C-735B1850CC3F}" dt="2019-11-03T03:37:55.917" v="1495" actId="165"/>
          <ac:grpSpMkLst>
            <pc:docMk/>
            <pc:sldMk cId="666542315" sldId="256"/>
            <ac:grpSpMk id="360" creationId="{FC1D3BAA-0D44-43DF-BD23-0FF514AA4D83}"/>
          </ac:grpSpMkLst>
        </pc:grpChg>
        <pc:grpChg chg="mod topLvl">
          <ac:chgData name="Carlos Quesada" userId="c0ed732e786a5da1" providerId="LiveId" clId="{9BD08692-A93F-4392-A80C-735B1850CC3F}" dt="2019-11-03T03:37:55.917" v="1495" actId="165"/>
          <ac:grpSpMkLst>
            <pc:docMk/>
            <pc:sldMk cId="666542315" sldId="256"/>
            <ac:grpSpMk id="361" creationId="{E38DA6E0-5B37-4772-B6FA-A40A83FFEAB6}"/>
          </ac:grpSpMkLst>
        </pc:grpChg>
        <pc:cxnChg chg="mod">
          <ac:chgData name="Carlos Quesada" userId="c0ed732e786a5da1" providerId="LiveId" clId="{9BD08692-A93F-4392-A80C-735B1850CC3F}" dt="2019-11-02T22:45:14.425" v="992" actId="164"/>
          <ac:cxnSpMkLst>
            <pc:docMk/>
            <pc:sldMk cId="666542315" sldId="256"/>
            <ac:cxnSpMk id="13" creationId="{C9EA8B35-4A9E-4441-BB48-E1659546DC17}"/>
          </ac:cxnSpMkLst>
        </pc:cxnChg>
        <pc:cxnChg chg="mod">
          <ac:chgData name="Carlos Quesada" userId="c0ed732e786a5da1" providerId="LiveId" clId="{9BD08692-A93F-4392-A80C-735B1850CC3F}" dt="2019-11-02T23:09:16.980" v="1168" actId="478"/>
          <ac:cxnSpMkLst>
            <pc:docMk/>
            <pc:sldMk cId="666542315" sldId="256"/>
            <ac:cxnSpMk id="14" creationId="{1A2F42C8-77A8-464E-AF62-66F8B36E071B}"/>
          </ac:cxnSpMkLst>
        </pc:cxnChg>
        <pc:cxnChg chg="mod">
          <ac:chgData name="Carlos Quesada" userId="c0ed732e786a5da1" providerId="LiveId" clId="{9BD08692-A93F-4392-A80C-735B1850CC3F}" dt="2019-11-02T21:51:40.233" v="44" actId="478"/>
          <ac:cxnSpMkLst>
            <pc:docMk/>
            <pc:sldMk cId="666542315" sldId="256"/>
            <ac:cxnSpMk id="23" creationId="{B09E5999-D5C8-409C-A17B-FC5066AF2904}"/>
          </ac:cxnSpMkLst>
        </pc:cxnChg>
        <pc:cxnChg chg="mod">
          <ac:chgData name="Carlos Quesada" userId="c0ed732e786a5da1" providerId="LiveId" clId="{9BD08692-A93F-4392-A80C-735B1850CC3F}" dt="2019-11-02T21:51:40.233" v="44" actId="478"/>
          <ac:cxnSpMkLst>
            <pc:docMk/>
            <pc:sldMk cId="666542315" sldId="256"/>
            <ac:cxnSpMk id="28" creationId="{68ED528C-FB89-415D-865A-830C36049341}"/>
          </ac:cxnSpMkLst>
        </pc:cxnChg>
        <pc:cxnChg chg="del mod topLvl">
          <ac:chgData name="Carlos Quesada" userId="c0ed732e786a5da1" providerId="LiveId" clId="{9BD08692-A93F-4392-A80C-735B1850CC3F}" dt="2019-11-02T21:52:57.083" v="53" actId="478"/>
          <ac:cxnSpMkLst>
            <pc:docMk/>
            <pc:sldMk cId="666542315" sldId="256"/>
            <ac:cxnSpMk id="32" creationId="{07A1B9B3-02A1-4DB0-9121-67777BB319B2}"/>
          </ac:cxnSpMkLst>
        </pc:cxnChg>
        <pc:cxnChg chg="del mod">
          <ac:chgData name="Carlos Quesada" userId="c0ed732e786a5da1" providerId="LiveId" clId="{9BD08692-A93F-4392-A80C-735B1850CC3F}" dt="2019-11-02T21:51:40.233" v="44" actId="478"/>
          <ac:cxnSpMkLst>
            <pc:docMk/>
            <pc:sldMk cId="666542315" sldId="256"/>
            <ac:cxnSpMk id="33" creationId="{6A8B3CEE-9D9D-43D5-BCC2-59357A7F337D}"/>
          </ac:cxnSpMkLst>
        </pc:cxnChg>
        <pc:cxnChg chg="del mod">
          <ac:chgData name="Carlos Quesada" userId="c0ed732e786a5da1" providerId="LiveId" clId="{9BD08692-A93F-4392-A80C-735B1850CC3F}" dt="2019-11-02T21:51:40.233" v="44" actId="478"/>
          <ac:cxnSpMkLst>
            <pc:docMk/>
            <pc:sldMk cId="666542315" sldId="256"/>
            <ac:cxnSpMk id="34" creationId="{DAC945AC-4425-418D-AF9C-A77FCBFF4110}"/>
          </ac:cxnSpMkLst>
        </pc:cxnChg>
        <pc:cxnChg chg="mod topLvl">
          <ac:chgData name="Carlos Quesada" userId="c0ed732e786a5da1" providerId="LiveId" clId="{9BD08692-A93F-4392-A80C-735B1850CC3F}" dt="2019-11-02T23:09:16.980" v="1168" actId="478"/>
          <ac:cxnSpMkLst>
            <pc:docMk/>
            <pc:sldMk cId="666542315" sldId="256"/>
            <ac:cxnSpMk id="35" creationId="{571BAC18-B3F1-4E60-80C2-110A3D5B11C0}"/>
          </ac:cxnSpMkLst>
        </pc:cxnChg>
        <pc:cxnChg chg="del mod">
          <ac:chgData name="Carlos Quesada" userId="c0ed732e786a5da1" providerId="LiveId" clId="{9BD08692-A93F-4392-A80C-735B1850CC3F}" dt="2019-11-02T21:53:02.362" v="54" actId="478"/>
          <ac:cxnSpMkLst>
            <pc:docMk/>
            <pc:sldMk cId="666542315" sldId="256"/>
            <ac:cxnSpMk id="42" creationId="{E380BDF0-197A-4745-A6B3-0875FCAA741C}"/>
          </ac:cxnSpMkLst>
        </pc:cxnChg>
        <pc:cxnChg chg="del mod">
          <ac:chgData name="Carlos Quesada" userId="c0ed732e786a5da1" providerId="LiveId" clId="{9BD08692-A93F-4392-A80C-735B1850CC3F}" dt="2019-11-02T22:04:29.964" v="232" actId="478"/>
          <ac:cxnSpMkLst>
            <pc:docMk/>
            <pc:sldMk cId="666542315" sldId="256"/>
            <ac:cxnSpMk id="43" creationId="{5B84077F-DE99-4081-BB5A-075CBA51FA90}"/>
          </ac:cxnSpMkLst>
        </pc:cxnChg>
        <pc:cxnChg chg="mod">
          <ac:chgData name="Carlos Quesada" userId="c0ed732e786a5da1" providerId="LiveId" clId="{9BD08692-A93F-4392-A80C-735B1850CC3F}" dt="2019-11-02T22:45:02.243" v="989" actId="164"/>
          <ac:cxnSpMkLst>
            <pc:docMk/>
            <pc:sldMk cId="666542315" sldId="256"/>
            <ac:cxnSpMk id="55" creationId="{D22DFC66-F956-431F-A9C4-393DEC2B97B9}"/>
          </ac:cxnSpMkLst>
        </pc:cxnChg>
        <pc:cxnChg chg="mod">
          <ac:chgData name="Carlos Quesada" userId="c0ed732e786a5da1" providerId="LiveId" clId="{9BD08692-A93F-4392-A80C-735B1850CC3F}" dt="2019-11-02T22:45:02.243" v="989" actId="164"/>
          <ac:cxnSpMkLst>
            <pc:docMk/>
            <pc:sldMk cId="666542315" sldId="256"/>
            <ac:cxnSpMk id="74" creationId="{39A80621-31ED-4A93-8064-437131DCBE80}"/>
          </ac:cxnSpMkLst>
        </pc:cxnChg>
        <pc:cxnChg chg="mod">
          <ac:chgData name="Carlos Quesada" userId="c0ed732e786a5da1" providerId="LiveId" clId="{9BD08692-A93F-4392-A80C-735B1850CC3F}" dt="2019-11-02T22:45:02.243" v="989" actId="164"/>
          <ac:cxnSpMkLst>
            <pc:docMk/>
            <pc:sldMk cId="666542315" sldId="256"/>
            <ac:cxnSpMk id="75" creationId="{944F0AFD-D16B-4A21-95DD-CAA08DE5FED0}"/>
          </ac:cxnSpMkLst>
        </pc:cxnChg>
        <pc:cxnChg chg="mod">
          <ac:chgData name="Carlos Quesada" userId="c0ed732e786a5da1" providerId="LiveId" clId="{9BD08692-A93F-4392-A80C-735B1850CC3F}" dt="2019-11-02T22:45:02.243" v="989" actId="164"/>
          <ac:cxnSpMkLst>
            <pc:docMk/>
            <pc:sldMk cId="666542315" sldId="256"/>
            <ac:cxnSpMk id="78" creationId="{C9E32D5B-F5A8-496D-97F8-E51E8844E558}"/>
          </ac:cxnSpMkLst>
        </pc:cxnChg>
        <pc:cxnChg chg="mod">
          <ac:chgData name="Carlos Quesada" userId="c0ed732e786a5da1" providerId="LiveId" clId="{9BD08692-A93F-4392-A80C-735B1850CC3F}" dt="2019-11-02T22:45:02.243" v="989" actId="164"/>
          <ac:cxnSpMkLst>
            <pc:docMk/>
            <pc:sldMk cId="666542315" sldId="256"/>
            <ac:cxnSpMk id="89" creationId="{01FF7671-B6C8-4B3F-B0E7-BC0A18A9CC1B}"/>
          </ac:cxnSpMkLst>
        </pc:cxnChg>
        <pc:cxnChg chg="mod">
          <ac:chgData name="Carlos Quesada" userId="c0ed732e786a5da1" providerId="LiveId" clId="{9BD08692-A93F-4392-A80C-735B1850CC3F}" dt="2019-11-02T22:45:02.243" v="989" actId="164"/>
          <ac:cxnSpMkLst>
            <pc:docMk/>
            <pc:sldMk cId="666542315" sldId="256"/>
            <ac:cxnSpMk id="92" creationId="{479E5507-7E38-47AC-8168-F1FABD7D076D}"/>
          </ac:cxnSpMkLst>
        </pc:cxnChg>
        <pc:cxnChg chg="mod">
          <ac:chgData name="Carlos Quesada" userId="c0ed732e786a5da1" providerId="LiveId" clId="{9BD08692-A93F-4392-A80C-735B1850CC3F}" dt="2019-11-02T22:45:06.067" v="990" actId="164"/>
          <ac:cxnSpMkLst>
            <pc:docMk/>
            <pc:sldMk cId="666542315" sldId="256"/>
            <ac:cxnSpMk id="97" creationId="{EE047658-CAAA-4FFD-BC1E-1D74AAC0E962}"/>
          </ac:cxnSpMkLst>
        </pc:cxnChg>
        <pc:cxnChg chg="mod">
          <ac:chgData name="Carlos Quesada" userId="c0ed732e786a5da1" providerId="LiveId" clId="{9BD08692-A93F-4392-A80C-735B1850CC3F}" dt="2019-11-02T22:45:06.067" v="990" actId="164"/>
          <ac:cxnSpMkLst>
            <pc:docMk/>
            <pc:sldMk cId="666542315" sldId="256"/>
            <ac:cxnSpMk id="120" creationId="{89A7FB32-64DD-48A4-814C-96A456E89E16}"/>
          </ac:cxnSpMkLst>
        </pc:cxnChg>
        <pc:cxnChg chg="mod">
          <ac:chgData name="Carlos Quesada" userId="c0ed732e786a5da1" providerId="LiveId" clId="{9BD08692-A93F-4392-A80C-735B1850CC3F}" dt="2019-11-02T22:45:06.067" v="990" actId="164"/>
          <ac:cxnSpMkLst>
            <pc:docMk/>
            <pc:sldMk cId="666542315" sldId="256"/>
            <ac:cxnSpMk id="126" creationId="{ABBF06A7-6932-4FA1-9B4A-C7C650E1A3A8}"/>
          </ac:cxnSpMkLst>
        </pc:cxnChg>
        <pc:cxnChg chg="mod">
          <ac:chgData name="Carlos Quesada" userId="c0ed732e786a5da1" providerId="LiveId" clId="{9BD08692-A93F-4392-A80C-735B1850CC3F}" dt="2019-11-02T22:45:06.067" v="990" actId="164"/>
          <ac:cxnSpMkLst>
            <pc:docMk/>
            <pc:sldMk cId="666542315" sldId="256"/>
            <ac:cxnSpMk id="131" creationId="{F25B3486-3D84-4B5B-9E2C-A56D55E5993D}"/>
          </ac:cxnSpMkLst>
        </pc:cxnChg>
        <pc:cxnChg chg="mod">
          <ac:chgData name="Carlos Quesada" userId="c0ed732e786a5da1" providerId="LiveId" clId="{9BD08692-A93F-4392-A80C-735B1850CC3F}" dt="2019-11-02T22:45:06.067" v="990" actId="164"/>
          <ac:cxnSpMkLst>
            <pc:docMk/>
            <pc:sldMk cId="666542315" sldId="256"/>
            <ac:cxnSpMk id="132" creationId="{6ACFCBAC-AF59-45FA-BB1F-ACFF730DED3F}"/>
          </ac:cxnSpMkLst>
        </pc:cxnChg>
        <pc:cxnChg chg="mod">
          <ac:chgData name="Carlos Quesada" userId="c0ed732e786a5da1" providerId="LiveId" clId="{9BD08692-A93F-4392-A80C-735B1850CC3F}" dt="2019-11-02T22:45:06.067" v="990" actId="164"/>
          <ac:cxnSpMkLst>
            <pc:docMk/>
            <pc:sldMk cId="666542315" sldId="256"/>
            <ac:cxnSpMk id="141" creationId="{39A6B3A8-021A-49D3-A975-96B09FCC699F}"/>
          </ac:cxnSpMkLst>
        </pc:cxnChg>
        <pc:cxnChg chg="mod">
          <ac:chgData name="Carlos Quesada" userId="c0ed732e786a5da1" providerId="LiveId" clId="{9BD08692-A93F-4392-A80C-735B1850CC3F}" dt="2019-11-02T22:45:06.067" v="990" actId="164"/>
          <ac:cxnSpMkLst>
            <pc:docMk/>
            <pc:sldMk cId="666542315" sldId="256"/>
            <ac:cxnSpMk id="144" creationId="{CAE866DE-95F5-4296-AA48-5026DF863AEA}"/>
          </ac:cxnSpMkLst>
        </pc:cxnChg>
        <pc:cxnChg chg="del mod topLvl">
          <ac:chgData name="Carlos Quesada" userId="c0ed732e786a5da1" providerId="LiveId" clId="{9BD08692-A93F-4392-A80C-735B1850CC3F}" dt="2019-11-02T21:51:03.282" v="40" actId="478"/>
          <ac:cxnSpMkLst>
            <pc:docMk/>
            <pc:sldMk cId="666542315" sldId="256"/>
            <ac:cxnSpMk id="174" creationId="{31C33914-0C5A-4BEA-A815-6DC31E9C8D52}"/>
          </ac:cxnSpMkLst>
        </pc:cxnChg>
        <pc:cxnChg chg="add del">
          <ac:chgData name="Carlos Quesada" userId="c0ed732e786a5da1" providerId="LiveId" clId="{9BD08692-A93F-4392-A80C-735B1850CC3F}" dt="2019-11-02T21:54:21.795" v="83"/>
          <ac:cxnSpMkLst>
            <pc:docMk/>
            <pc:sldMk cId="666542315" sldId="256"/>
            <ac:cxnSpMk id="190" creationId="{3DB8F9B8-7B45-4264-B7F4-CF43C2B35912}"/>
          </ac:cxnSpMkLst>
        </pc:cxnChg>
        <pc:cxnChg chg="mod">
          <ac:chgData name="Carlos Quesada" userId="c0ed732e786a5da1" providerId="LiveId" clId="{9BD08692-A93F-4392-A80C-735B1850CC3F}" dt="2019-11-02T21:54:29.732" v="86" actId="1076"/>
          <ac:cxnSpMkLst>
            <pc:docMk/>
            <pc:sldMk cId="666542315" sldId="256"/>
            <ac:cxnSpMk id="194" creationId="{69066026-5B39-4350-9C99-90F61C907749}"/>
          </ac:cxnSpMkLst>
        </pc:cxnChg>
        <pc:cxnChg chg="mod topLvl">
          <ac:chgData name="Carlos Quesada" userId="c0ed732e786a5da1" providerId="LiveId" clId="{9BD08692-A93F-4392-A80C-735B1850CC3F}" dt="2019-11-02T23:09:16.980" v="1168" actId="478"/>
          <ac:cxnSpMkLst>
            <pc:docMk/>
            <pc:sldMk cId="666542315" sldId="256"/>
            <ac:cxnSpMk id="198" creationId="{6E48CC3E-443B-4111-BFE1-337A29C78455}"/>
          </ac:cxnSpMkLst>
        </pc:cxnChg>
        <pc:cxnChg chg="add mod">
          <ac:chgData name="Carlos Quesada" userId="c0ed732e786a5da1" providerId="LiveId" clId="{9BD08692-A93F-4392-A80C-735B1850CC3F}" dt="2019-11-02T21:55:42.762" v="121" actId="164"/>
          <ac:cxnSpMkLst>
            <pc:docMk/>
            <pc:sldMk cId="666542315" sldId="256"/>
            <ac:cxnSpMk id="199" creationId="{31518236-906D-462C-8475-23B00ED27954}"/>
          </ac:cxnSpMkLst>
        </pc:cxnChg>
        <pc:cxnChg chg="add mod topLvl">
          <ac:chgData name="Carlos Quesada" userId="c0ed732e786a5da1" providerId="LiveId" clId="{9BD08692-A93F-4392-A80C-735B1850CC3F}" dt="2019-11-02T22:45:14.425" v="992" actId="164"/>
          <ac:cxnSpMkLst>
            <pc:docMk/>
            <pc:sldMk cId="666542315" sldId="256"/>
            <ac:cxnSpMk id="201" creationId="{D922AF07-9F76-433E-B825-CC44AA4185DA}"/>
          </ac:cxnSpMkLst>
        </pc:cxnChg>
        <pc:cxnChg chg="add mod">
          <ac:chgData name="Carlos Quesada" userId="c0ed732e786a5da1" providerId="LiveId" clId="{9BD08692-A93F-4392-A80C-735B1850CC3F}" dt="2019-11-02T23:09:16.980" v="1168" actId="478"/>
          <ac:cxnSpMkLst>
            <pc:docMk/>
            <pc:sldMk cId="666542315" sldId="256"/>
            <ac:cxnSpMk id="208" creationId="{88B126C8-169E-4CD0-8A72-1D91C403A41E}"/>
          </ac:cxnSpMkLst>
        </pc:cxnChg>
        <pc:cxnChg chg="add mod">
          <ac:chgData name="Carlos Quesada" userId="c0ed732e786a5da1" providerId="LiveId" clId="{9BD08692-A93F-4392-A80C-735B1850CC3F}" dt="2019-11-02T23:09:16.980" v="1168" actId="478"/>
          <ac:cxnSpMkLst>
            <pc:docMk/>
            <pc:sldMk cId="666542315" sldId="256"/>
            <ac:cxnSpMk id="212" creationId="{5DAA343F-7B4C-4CF2-BD8D-E870ACE844A7}"/>
          </ac:cxnSpMkLst>
        </pc:cxnChg>
        <pc:cxnChg chg="add mod topLvl">
          <ac:chgData name="Carlos Quesada" userId="c0ed732e786a5da1" providerId="LiveId" clId="{9BD08692-A93F-4392-A80C-735B1850CC3F}" dt="2019-11-02T23:09:16.980" v="1168" actId="478"/>
          <ac:cxnSpMkLst>
            <pc:docMk/>
            <pc:sldMk cId="666542315" sldId="256"/>
            <ac:cxnSpMk id="215" creationId="{145A451C-67E3-4202-AB6D-6DDFBF3390FC}"/>
          </ac:cxnSpMkLst>
        </pc:cxnChg>
        <pc:cxnChg chg="add del mod">
          <ac:chgData name="Carlos Quesada" userId="c0ed732e786a5da1" providerId="LiveId" clId="{9BD08692-A93F-4392-A80C-735B1850CC3F}" dt="2019-11-02T22:03:37.827" v="215" actId="478"/>
          <ac:cxnSpMkLst>
            <pc:docMk/>
            <pc:sldMk cId="666542315" sldId="256"/>
            <ac:cxnSpMk id="220" creationId="{086B4506-BDE5-4135-AF69-CB0AFDAAA6DC}"/>
          </ac:cxnSpMkLst>
        </pc:cxnChg>
        <pc:cxnChg chg="add mod">
          <ac:chgData name="Carlos Quesada" userId="c0ed732e786a5da1" providerId="LiveId" clId="{9BD08692-A93F-4392-A80C-735B1850CC3F}" dt="2019-11-02T23:09:16.980" v="1168" actId="478"/>
          <ac:cxnSpMkLst>
            <pc:docMk/>
            <pc:sldMk cId="666542315" sldId="256"/>
            <ac:cxnSpMk id="225" creationId="{C3E819B8-9473-4E8C-BD7D-90A94E4AA21B}"/>
          </ac:cxnSpMkLst>
        </pc:cxnChg>
        <pc:cxnChg chg="add mod">
          <ac:chgData name="Carlos Quesada" userId="c0ed732e786a5da1" providerId="LiveId" clId="{9BD08692-A93F-4392-A80C-735B1850CC3F}" dt="2019-11-02T23:09:16.980" v="1168" actId="478"/>
          <ac:cxnSpMkLst>
            <pc:docMk/>
            <pc:sldMk cId="666542315" sldId="256"/>
            <ac:cxnSpMk id="234" creationId="{13EB15C4-59C9-4227-BB71-917D208C7D78}"/>
          </ac:cxnSpMkLst>
        </pc:cxnChg>
        <pc:cxnChg chg="add mod">
          <ac:chgData name="Carlos Quesada" userId="c0ed732e786a5da1" providerId="LiveId" clId="{9BD08692-A93F-4392-A80C-735B1850CC3F}" dt="2019-11-02T23:09:16.980" v="1168" actId="478"/>
          <ac:cxnSpMkLst>
            <pc:docMk/>
            <pc:sldMk cId="666542315" sldId="256"/>
            <ac:cxnSpMk id="248" creationId="{17D98AEE-C51B-4603-A94E-5B1113276EA3}"/>
          </ac:cxnSpMkLst>
        </pc:cxnChg>
        <pc:cxnChg chg="add mod">
          <ac:chgData name="Carlos Quesada" userId="c0ed732e786a5da1" providerId="LiveId" clId="{9BD08692-A93F-4392-A80C-735B1850CC3F}" dt="2019-11-02T23:09:16.980" v="1168" actId="478"/>
          <ac:cxnSpMkLst>
            <pc:docMk/>
            <pc:sldMk cId="666542315" sldId="256"/>
            <ac:cxnSpMk id="252" creationId="{6D7966B1-D727-4B4F-8CB9-7BB7BCA82C05}"/>
          </ac:cxnSpMkLst>
        </pc:cxnChg>
        <pc:cxnChg chg="mod topLvl">
          <ac:chgData name="Carlos Quesada" userId="c0ed732e786a5da1" providerId="LiveId" clId="{9BD08692-A93F-4392-A80C-735B1850CC3F}" dt="2019-11-03T03:37:51.582" v="1494" actId="165"/>
          <ac:cxnSpMkLst>
            <pc:docMk/>
            <pc:sldMk cId="666542315" sldId="256"/>
            <ac:cxnSpMk id="282" creationId="{486CF5FF-56D8-4AD0-8966-A96C1E595A30}"/>
          </ac:cxnSpMkLst>
        </pc:cxnChg>
        <pc:cxnChg chg="del mod topLvl">
          <ac:chgData name="Carlos Quesada" userId="c0ed732e786a5da1" providerId="LiveId" clId="{9BD08692-A93F-4392-A80C-735B1850CC3F}" dt="2019-11-02T22:31:45.839" v="815" actId="478"/>
          <ac:cxnSpMkLst>
            <pc:docMk/>
            <pc:sldMk cId="666542315" sldId="256"/>
            <ac:cxnSpMk id="287" creationId="{E0D409E5-7CD4-48CB-9D00-A57FD2AEA3C7}"/>
          </ac:cxnSpMkLst>
        </pc:cxnChg>
        <pc:cxnChg chg="add mod topLvl">
          <ac:chgData name="Carlos Quesada" userId="c0ed732e786a5da1" providerId="LiveId" clId="{9BD08692-A93F-4392-A80C-735B1850CC3F}" dt="2019-11-03T03:37:51.582" v="1494" actId="165"/>
          <ac:cxnSpMkLst>
            <pc:docMk/>
            <pc:sldMk cId="666542315" sldId="256"/>
            <ac:cxnSpMk id="291" creationId="{559B7824-D015-4BC4-B135-8CB3FFCBC40B}"/>
          </ac:cxnSpMkLst>
        </pc:cxnChg>
        <pc:cxnChg chg="add mod topLvl">
          <ac:chgData name="Carlos Quesada" userId="c0ed732e786a5da1" providerId="LiveId" clId="{9BD08692-A93F-4392-A80C-735B1850CC3F}" dt="2019-11-03T03:37:51.582" v="1494" actId="165"/>
          <ac:cxnSpMkLst>
            <pc:docMk/>
            <pc:sldMk cId="666542315" sldId="256"/>
            <ac:cxnSpMk id="292" creationId="{AE35D520-C52B-422F-AEC9-05D841F2A45E}"/>
          </ac:cxnSpMkLst>
        </pc:cxnChg>
        <pc:cxnChg chg="add mod topLvl">
          <ac:chgData name="Carlos Quesada" userId="c0ed732e786a5da1" providerId="LiveId" clId="{9BD08692-A93F-4392-A80C-735B1850CC3F}" dt="2019-11-03T03:37:51.582" v="1494" actId="165"/>
          <ac:cxnSpMkLst>
            <pc:docMk/>
            <pc:sldMk cId="666542315" sldId="256"/>
            <ac:cxnSpMk id="294" creationId="{5BC79388-DC09-43A8-85A3-869C51E69387}"/>
          </ac:cxnSpMkLst>
        </pc:cxnChg>
        <pc:cxnChg chg="add mod topLvl">
          <ac:chgData name="Carlos Quesada" userId="c0ed732e786a5da1" providerId="LiveId" clId="{9BD08692-A93F-4392-A80C-735B1850CC3F}" dt="2019-11-03T03:37:51.582" v="1494" actId="165"/>
          <ac:cxnSpMkLst>
            <pc:docMk/>
            <pc:sldMk cId="666542315" sldId="256"/>
            <ac:cxnSpMk id="299" creationId="{256EB240-470A-4B46-8D2D-06C0D9F1B9A6}"/>
          </ac:cxnSpMkLst>
        </pc:cxnChg>
        <pc:cxnChg chg="add mod topLvl">
          <ac:chgData name="Carlos Quesada" userId="c0ed732e786a5da1" providerId="LiveId" clId="{9BD08692-A93F-4392-A80C-735B1850CC3F}" dt="2019-11-03T03:37:51.582" v="1494" actId="165"/>
          <ac:cxnSpMkLst>
            <pc:docMk/>
            <pc:sldMk cId="666542315" sldId="256"/>
            <ac:cxnSpMk id="301" creationId="{896A86C2-606E-4EE0-BCBA-AA8F3515D174}"/>
          </ac:cxnSpMkLst>
        </pc:cxnChg>
        <pc:cxnChg chg="add mod topLvl">
          <ac:chgData name="Carlos Quesada" userId="c0ed732e786a5da1" providerId="LiveId" clId="{9BD08692-A93F-4392-A80C-735B1850CC3F}" dt="2019-11-03T03:37:51.582" v="1494" actId="165"/>
          <ac:cxnSpMkLst>
            <pc:docMk/>
            <pc:sldMk cId="666542315" sldId="256"/>
            <ac:cxnSpMk id="307" creationId="{A57BF09D-CC78-4E84-87DE-B62FDF498474}"/>
          </ac:cxnSpMkLst>
        </pc:cxnChg>
        <pc:cxnChg chg="add mod topLvl">
          <ac:chgData name="Carlos Quesada" userId="c0ed732e786a5da1" providerId="LiveId" clId="{9BD08692-A93F-4392-A80C-735B1850CC3F}" dt="2019-11-03T03:37:51.582" v="1494" actId="165"/>
          <ac:cxnSpMkLst>
            <pc:docMk/>
            <pc:sldMk cId="666542315" sldId="256"/>
            <ac:cxnSpMk id="312" creationId="{AAACE148-0715-416C-BF9D-B10FB1F72AC0}"/>
          </ac:cxnSpMkLst>
        </pc:cxnChg>
        <pc:cxnChg chg="add mod topLvl">
          <ac:chgData name="Carlos Quesada" userId="c0ed732e786a5da1" providerId="LiveId" clId="{9BD08692-A93F-4392-A80C-735B1850CC3F}" dt="2019-11-03T03:37:51.582" v="1494" actId="165"/>
          <ac:cxnSpMkLst>
            <pc:docMk/>
            <pc:sldMk cId="666542315" sldId="256"/>
            <ac:cxnSpMk id="315" creationId="{0497BC20-6359-4999-81AD-D38D8AE48F22}"/>
          </ac:cxnSpMkLst>
        </pc:cxnChg>
        <pc:cxnChg chg="add mod topLvl">
          <ac:chgData name="Carlos Quesada" userId="c0ed732e786a5da1" providerId="LiveId" clId="{9BD08692-A93F-4392-A80C-735B1850CC3F}" dt="2019-11-03T03:37:51.582" v="1494" actId="165"/>
          <ac:cxnSpMkLst>
            <pc:docMk/>
            <pc:sldMk cId="666542315" sldId="256"/>
            <ac:cxnSpMk id="317" creationId="{2B9800A3-4430-4715-8A3E-F81E1E4CD943}"/>
          </ac:cxnSpMkLst>
        </pc:cxnChg>
        <pc:cxnChg chg="add mod topLvl">
          <ac:chgData name="Carlos Quesada" userId="c0ed732e786a5da1" providerId="LiveId" clId="{9BD08692-A93F-4392-A80C-735B1850CC3F}" dt="2019-11-03T03:37:51.582" v="1494" actId="165"/>
          <ac:cxnSpMkLst>
            <pc:docMk/>
            <pc:sldMk cId="666542315" sldId="256"/>
            <ac:cxnSpMk id="318" creationId="{263AB653-2205-47F2-96D5-EE12B9CEC2B4}"/>
          </ac:cxnSpMkLst>
        </pc:cxnChg>
        <pc:cxnChg chg="add mod topLvl">
          <ac:chgData name="Carlos Quesada" userId="c0ed732e786a5da1" providerId="LiveId" clId="{9BD08692-A93F-4392-A80C-735B1850CC3F}" dt="2019-11-03T03:37:51.582" v="1494" actId="165"/>
          <ac:cxnSpMkLst>
            <pc:docMk/>
            <pc:sldMk cId="666542315" sldId="256"/>
            <ac:cxnSpMk id="321" creationId="{36D9A300-B485-470A-877F-178490798FBC}"/>
          </ac:cxnSpMkLst>
        </pc:cxnChg>
        <pc:cxnChg chg="add mod topLvl">
          <ac:chgData name="Carlos Quesada" userId="c0ed732e786a5da1" providerId="LiveId" clId="{9BD08692-A93F-4392-A80C-735B1850CC3F}" dt="2019-11-03T03:37:51.582" v="1494" actId="165"/>
          <ac:cxnSpMkLst>
            <pc:docMk/>
            <pc:sldMk cId="666542315" sldId="256"/>
            <ac:cxnSpMk id="324" creationId="{95DC5BE0-B794-4BBD-BEEF-D3D42DC41F7F}"/>
          </ac:cxnSpMkLst>
        </pc:cxnChg>
        <pc:cxnChg chg="mod topLvl">
          <ac:chgData name="Carlos Quesada" userId="c0ed732e786a5da1" providerId="LiveId" clId="{9BD08692-A93F-4392-A80C-735B1850CC3F}" dt="2019-11-03T03:37:55.917" v="1495" actId="165"/>
          <ac:cxnSpMkLst>
            <pc:docMk/>
            <pc:sldMk cId="666542315" sldId="256"/>
            <ac:cxnSpMk id="357" creationId="{77115E52-AD33-42C7-A379-6C1E181C4876}"/>
          </ac:cxnSpMkLst>
        </pc:cxnChg>
        <pc:cxnChg chg="mod topLvl">
          <ac:chgData name="Carlos Quesada" userId="c0ed732e786a5da1" providerId="LiveId" clId="{9BD08692-A93F-4392-A80C-735B1850CC3F}" dt="2019-11-03T03:37:55.917" v="1495" actId="165"/>
          <ac:cxnSpMkLst>
            <pc:docMk/>
            <pc:sldMk cId="666542315" sldId="256"/>
            <ac:cxnSpMk id="359" creationId="{7AA49F30-A928-4E48-8DCB-30A5616FCB2B}"/>
          </ac:cxnSpMkLst>
        </pc:cxnChg>
        <pc:cxnChg chg="mod topLvl">
          <ac:chgData name="Carlos Quesada" userId="c0ed732e786a5da1" providerId="LiveId" clId="{9BD08692-A93F-4392-A80C-735B1850CC3F}" dt="2019-11-03T03:37:55.917" v="1495" actId="165"/>
          <ac:cxnSpMkLst>
            <pc:docMk/>
            <pc:sldMk cId="666542315" sldId="256"/>
            <ac:cxnSpMk id="362" creationId="{F61ECEAA-56F0-4B89-BFF8-E6F0A73D339E}"/>
          </ac:cxnSpMkLst>
        </pc:cxnChg>
        <pc:cxnChg chg="mod topLvl">
          <ac:chgData name="Carlos Quesada" userId="c0ed732e786a5da1" providerId="LiveId" clId="{9BD08692-A93F-4392-A80C-735B1850CC3F}" dt="2019-11-03T03:37:55.917" v="1495" actId="165"/>
          <ac:cxnSpMkLst>
            <pc:docMk/>
            <pc:sldMk cId="666542315" sldId="256"/>
            <ac:cxnSpMk id="363" creationId="{88A3BD59-296F-4F12-9D96-2A4C73DB2688}"/>
          </ac:cxnSpMkLst>
        </pc:cxnChg>
        <pc:cxnChg chg="mod topLvl">
          <ac:chgData name="Carlos Quesada" userId="c0ed732e786a5da1" providerId="LiveId" clId="{9BD08692-A93F-4392-A80C-735B1850CC3F}" dt="2019-11-03T03:37:55.917" v="1495" actId="165"/>
          <ac:cxnSpMkLst>
            <pc:docMk/>
            <pc:sldMk cId="666542315" sldId="256"/>
            <ac:cxnSpMk id="364" creationId="{A6BC35D2-9B2B-4231-A606-0FFA8E96BBB5}"/>
          </ac:cxnSpMkLst>
        </pc:cxnChg>
        <pc:cxnChg chg="mod topLvl">
          <ac:chgData name="Carlos Quesada" userId="c0ed732e786a5da1" providerId="LiveId" clId="{9BD08692-A93F-4392-A80C-735B1850CC3F}" dt="2019-11-03T03:37:55.917" v="1495" actId="165"/>
          <ac:cxnSpMkLst>
            <pc:docMk/>
            <pc:sldMk cId="666542315" sldId="256"/>
            <ac:cxnSpMk id="367" creationId="{EE29CCE5-A1C7-4447-924C-CC065F657D19}"/>
          </ac:cxnSpMkLst>
        </pc:cxnChg>
        <pc:cxnChg chg="mod topLvl">
          <ac:chgData name="Carlos Quesada" userId="c0ed732e786a5da1" providerId="LiveId" clId="{9BD08692-A93F-4392-A80C-735B1850CC3F}" dt="2019-11-03T03:37:55.917" v="1495" actId="165"/>
          <ac:cxnSpMkLst>
            <pc:docMk/>
            <pc:sldMk cId="666542315" sldId="256"/>
            <ac:cxnSpMk id="368" creationId="{06DD6D5A-A52B-4DEE-8126-C54792C1A254}"/>
          </ac:cxnSpMkLst>
        </pc:cxnChg>
        <pc:cxnChg chg="mod topLvl">
          <ac:chgData name="Carlos Quesada" userId="c0ed732e786a5da1" providerId="LiveId" clId="{9BD08692-A93F-4392-A80C-735B1850CC3F}" dt="2019-11-03T03:37:55.917" v="1495" actId="165"/>
          <ac:cxnSpMkLst>
            <pc:docMk/>
            <pc:sldMk cId="666542315" sldId="256"/>
            <ac:cxnSpMk id="369" creationId="{8486EDC8-F3A8-4738-B167-CBD3EFF5B3F4}"/>
          </ac:cxnSpMkLst>
        </pc:cxnChg>
        <pc:cxnChg chg="mod topLvl">
          <ac:chgData name="Carlos Quesada" userId="c0ed732e786a5da1" providerId="LiveId" clId="{9BD08692-A93F-4392-A80C-735B1850CC3F}" dt="2019-11-03T03:37:55.917" v="1495" actId="165"/>
          <ac:cxnSpMkLst>
            <pc:docMk/>
            <pc:sldMk cId="666542315" sldId="256"/>
            <ac:cxnSpMk id="370" creationId="{3989B8D0-E6D3-401E-95AF-66B587D15ABC}"/>
          </ac:cxnSpMkLst>
        </pc:cxnChg>
        <pc:cxnChg chg="mod topLvl">
          <ac:chgData name="Carlos Quesada" userId="c0ed732e786a5da1" providerId="LiveId" clId="{9BD08692-A93F-4392-A80C-735B1850CC3F}" dt="2019-11-03T03:37:55.917" v="1495" actId="165"/>
          <ac:cxnSpMkLst>
            <pc:docMk/>
            <pc:sldMk cId="666542315" sldId="256"/>
            <ac:cxnSpMk id="371" creationId="{883A25E1-9FE9-4CE1-BCED-07C9E7CF5F49}"/>
          </ac:cxnSpMkLst>
        </pc:cxnChg>
        <pc:cxnChg chg="mod topLvl">
          <ac:chgData name="Carlos Quesada" userId="c0ed732e786a5da1" providerId="LiveId" clId="{9BD08692-A93F-4392-A80C-735B1850CC3F}" dt="2019-11-03T03:37:55.917" v="1495" actId="165"/>
          <ac:cxnSpMkLst>
            <pc:docMk/>
            <pc:sldMk cId="666542315" sldId="256"/>
            <ac:cxnSpMk id="372" creationId="{3BCCFB90-03B7-440D-846C-42942EB8873A}"/>
          </ac:cxnSpMkLst>
        </pc:cxnChg>
      </pc:sldChg>
      <pc:sldChg chg="delSp modSp add">
        <pc:chgData name="Carlos Quesada" userId="c0ed732e786a5da1" providerId="LiveId" clId="{9BD08692-A93F-4392-A80C-735B1850CC3F}" dt="2019-11-05T00:41:30.587" v="2114" actId="20577"/>
        <pc:sldMkLst>
          <pc:docMk/>
          <pc:sldMk cId="2798251605" sldId="257"/>
        </pc:sldMkLst>
        <pc:spChg chg="del">
          <ac:chgData name="Carlos Quesada" userId="c0ed732e786a5da1" providerId="LiveId" clId="{9BD08692-A93F-4392-A80C-735B1850CC3F}" dt="2019-11-02T23:10:43.755" v="1205" actId="478"/>
          <ac:spMkLst>
            <pc:docMk/>
            <pc:sldMk cId="2798251605" sldId="257"/>
            <ac:spMk id="2" creationId="{25694230-F8FF-4A84-8AB6-88FF318C004D}"/>
          </ac:spMkLst>
        </pc:spChg>
        <pc:spChg chg="mod">
          <ac:chgData name="Carlos Quesada" userId="c0ed732e786a5da1" providerId="LiveId" clId="{9BD08692-A93F-4392-A80C-735B1850CC3F}" dt="2019-11-05T00:41:30.587" v="2114" actId="20577"/>
          <ac:spMkLst>
            <pc:docMk/>
            <pc:sldMk cId="2798251605" sldId="257"/>
            <ac:spMk id="3" creationId="{5D4A5BFF-D8C3-4B48-8415-96497FAFFEF2}"/>
          </ac:spMkLst>
        </pc:spChg>
      </pc:sldChg>
      <pc:sldChg chg="addSp delSp modSp add del">
        <pc:chgData name="Carlos Quesada" userId="c0ed732e786a5da1" providerId="LiveId" clId="{9BD08692-A93F-4392-A80C-735B1850CC3F}" dt="2019-11-02T23:09:14.859" v="1167" actId="2696"/>
        <pc:sldMkLst>
          <pc:docMk/>
          <pc:sldMk cId="2884005628" sldId="257"/>
        </pc:sldMkLst>
        <pc:spChg chg="del">
          <ac:chgData name="Carlos Quesada" userId="c0ed732e786a5da1" providerId="LiveId" clId="{9BD08692-A93F-4392-A80C-735B1850CC3F}" dt="2019-11-02T23:00:17.216" v="1092" actId="478"/>
          <ac:spMkLst>
            <pc:docMk/>
            <pc:sldMk cId="2884005628" sldId="257"/>
            <ac:spMk id="2" creationId="{52E22A5B-0301-44B8-81C8-9C1709149F5F}"/>
          </ac:spMkLst>
        </pc:spChg>
        <pc:spChg chg="del">
          <ac:chgData name="Carlos Quesada" userId="c0ed732e786a5da1" providerId="LiveId" clId="{9BD08692-A93F-4392-A80C-735B1850CC3F}" dt="2019-11-02T23:00:17.216" v="1092" actId="478"/>
          <ac:spMkLst>
            <pc:docMk/>
            <pc:sldMk cId="2884005628" sldId="257"/>
            <ac:spMk id="3" creationId="{204AEA86-6BEF-47FB-995E-811BE6A9327C}"/>
          </ac:spMkLst>
        </pc:spChg>
        <pc:spChg chg="del mod topLvl">
          <ac:chgData name="Carlos Quesada" userId="c0ed732e786a5da1" providerId="LiveId" clId="{9BD08692-A93F-4392-A80C-735B1850CC3F}" dt="2019-11-02T23:00:29.725" v="1097" actId="478"/>
          <ac:spMkLst>
            <pc:docMk/>
            <pc:sldMk cId="2884005628" sldId="257"/>
            <ac:spMk id="36" creationId="{B2010857-47FB-4D85-8976-1DAF71C4A5CD}"/>
          </ac:spMkLst>
        </pc:spChg>
        <pc:spChg chg="mod topLvl">
          <ac:chgData name="Carlos Quesada" userId="c0ed732e786a5da1" providerId="LiveId" clId="{9BD08692-A93F-4392-A80C-735B1850CC3F}" dt="2019-11-02T23:09:09.571" v="1164" actId="164"/>
          <ac:spMkLst>
            <pc:docMk/>
            <pc:sldMk cId="2884005628" sldId="257"/>
            <ac:spMk id="37" creationId="{170FEFF6-4C15-4C7C-B16A-B283B78513C9}"/>
          </ac:spMkLst>
        </pc:spChg>
        <pc:spChg chg="mod topLvl">
          <ac:chgData name="Carlos Quesada" userId="c0ed732e786a5da1" providerId="LiveId" clId="{9BD08692-A93F-4392-A80C-735B1850CC3F}" dt="2019-11-02T23:09:09.571" v="1164" actId="164"/>
          <ac:spMkLst>
            <pc:docMk/>
            <pc:sldMk cId="2884005628" sldId="257"/>
            <ac:spMk id="41" creationId="{FED253F0-0E78-4BB3-9EB5-494E9BB0E77C}"/>
          </ac:spMkLst>
        </pc:spChg>
        <pc:spChg chg="del mod topLvl">
          <ac:chgData name="Carlos Quesada" userId="c0ed732e786a5da1" providerId="LiveId" clId="{9BD08692-A93F-4392-A80C-735B1850CC3F}" dt="2019-11-02T23:02:21.139" v="1121" actId="478"/>
          <ac:spMkLst>
            <pc:docMk/>
            <pc:sldMk cId="2884005628" sldId="257"/>
            <ac:spMk id="43" creationId="{115451D9-DDB2-437B-8F31-9A4715E65206}"/>
          </ac:spMkLst>
        </pc:spChg>
        <pc:spChg chg="mod topLvl">
          <ac:chgData name="Carlos Quesada" userId="c0ed732e786a5da1" providerId="LiveId" clId="{9BD08692-A93F-4392-A80C-735B1850CC3F}" dt="2019-11-02T23:09:09.571" v="1164" actId="164"/>
          <ac:spMkLst>
            <pc:docMk/>
            <pc:sldMk cId="2884005628" sldId="257"/>
            <ac:spMk id="47" creationId="{D6F83B20-26F4-4C39-8708-C0EC43CCD7C2}"/>
          </ac:spMkLst>
        </pc:spChg>
        <pc:spChg chg="mod topLvl">
          <ac:chgData name="Carlos Quesada" userId="c0ed732e786a5da1" providerId="LiveId" clId="{9BD08692-A93F-4392-A80C-735B1850CC3F}" dt="2019-11-02T23:09:09.571" v="1164" actId="164"/>
          <ac:spMkLst>
            <pc:docMk/>
            <pc:sldMk cId="2884005628" sldId="257"/>
            <ac:spMk id="48" creationId="{5FD46D04-68FA-44ED-81A9-6C956923F9D6}"/>
          </ac:spMkLst>
        </pc:spChg>
        <pc:spChg chg="mod topLvl">
          <ac:chgData name="Carlos Quesada" userId="c0ed732e786a5da1" providerId="LiveId" clId="{9BD08692-A93F-4392-A80C-735B1850CC3F}" dt="2019-11-02T23:09:09.571" v="1164" actId="164"/>
          <ac:spMkLst>
            <pc:docMk/>
            <pc:sldMk cId="2884005628" sldId="257"/>
            <ac:spMk id="55" creationId="{3D26F115-CCC4-4C9B-BF1D-EBB096DE39AC}"/>
          </ac:spMkLst>
        </pc:spChg>
        <pc:spChg chg="mod topLvl">
          <ac:chgData name="Carlos Quesada" userId="c0ed732e786a5da1" providerId="LiveId" clId="{9BD08692-A93F-4392-A80C-735B1850CC3F}" dt="2019-11-02T23:09:09.571" v="1164" actId="164"/>
          <ac:spMkLst>
            <pc:docMk/>
            <pc:sldMk cId="2884005628" sldId="257"/>
            <ac:spMk id="56" creationId="{BBB1A6E6-B4A0-4F62-8F67-79E2F743C670}"/>
          </ac:spMkLst>
        </pc:spChg>
        <pc:spChg chg="mod topLvl">
          <ac:chgData name="Carlos Quesada" userId="c0ed732e786a5da1" providerId="LiveId" clId="{9BD08692-A93F-4392-A80C-735B1850CC3F}" dt="2019-11-02T23:09:09.571" v="1164" actId="164"/>
          <ac:spMkLst>
            <pc:docMk/>
            <pc:sldMk cId="2884005628" sldId="257"/>
            <ac:spMk id="57" creationId="{11F6B580-522D-4252-A0E5-3AA56E02C13C}"/>
          </ac:spMkLst>
        </pc:spChg>
        <pc:spChg chg="del">
          <ac:chgData name="Carlos Quesada" userId="c0ed732e786a5da1" providerId="LiveId" clId="{9BD08692-A93F-4392-A80C-735B1850CC3F}" dt="2019-11-02T23:02:07.545" v="1117" actId="478"/>
          <ac:spMkLst>
            <pc:docMk/>
            <pc:sldMk cId="2884005628" sldId="257"/>
            <ac:spMk id="58" creationId="{34DD2403-5C30-45D9-BF46-BDF6156B748E}"/>
          </ac:spMkLst>
        </pc:spChg>
        <pc:spChg chg="mod">
          <ac:chgData name="Carlos Quesada" userId="c0ed732e786a5da1" providerId="LiveId" clId="{9BD08692-A93F-4392-A80C-735B1850CC3F}" dt="2019-11-02T23:01:25.373" v="1105" actId="688"/>
          <ac:spMkLst>
            <pc:docMk/>
            <pc:sldMk cId="2884005628" sldId="257"/>
            <ac:spMk id="60" creationId="{300E1A2C-5AFF-45C1-879E-7401D8D27A83}"/>
          </ac:spMkLst>
        </pc:spChg>
        <pc:spChg chg="del">
          <ac:chgData name="Carlos Quesada" userId="c0ed732e786a5da1" providerId="LiveId" clId="{9BD08692-A93F-4392-A80C-735B1850CC3F}" dt="2019-11-02T23:01:47.082" v="1110" actId="478"/>
          <ac:spMkLst>
            <pc:docMk/>
            <pc:sldMk cId="2884005628" sldId="257"/>
            <ac:spMk id="61" creationId="{5A55245C-D418-4105-BF68-E07520CF1B1A}"/>
          </ac:spMkLst>
        </pc:spChg>
        <pc:spChg chg="mod">
          <ac:chgData name="Carlos Quesada" userId="c0ed732e786a5da1" providerId="LiveId" clId="{9BD08692-A93F-4392-A80C-735B1850CC3F}" dt="2019-11-02T23:01:35.752" v="1107" actId="688"/>
          <ac:spMkLst>
            <pc:docMk/>
            <pc:sldMk cId="2884005628" sldId="257"/>
            <ac:spMk id="63" creationId="{D0831941-F803-439B-B59B-DA9EC4174AC9}"/>
          </ac:spMkLst>
        </pc:spChg>
        <pc:spChg chg="add mod">
          <ac:chgData name="Carlos Quesada" userId="c0ed732e786a5da1" providerId="LiveId" clId="{9BD08692-A93F-4392-A80C-735B1850CC3F}" dt="2019-11-02T23:00:33.991" v="1099" actId="571"/>
          <ac:spMkLst>
            <pc:docMk/>
            <pc:sldMk cId="2884005628" sldId="257"/>
            <ac:spMk id="68" creationId="{74440286-56B1-4A49-9067-098DB0C1E359}"/>
          </ac:spMkLst>
        </pc:spChg>
        <pc:spChg chg="add mod">
          <ac:chgData name="Carlos Quesada" userId="c0ed732e786a5da1" providerId="LiveId" clId="{9BD08692-A93F-4392-A80C-735B1850CC3F}" dt="2019-11-02T23:09:09.571" v="1164" actId="164"/>
          <ac:spMkLst>
            <pc:docMk/>
            <pc:sldMk cId="2884005628" sldId="257"/>
            <ac:spMk id="74" creationId="{5AB04298-C14E-4076-8C46-2C98EE341872}"/>
          </ac:spMkLst>
        </pc:spChg>
        <pc:spChg chg="add mod">
          <ac:chgData name="Carlos Quesada" userId="c0ed732e786a5da1" providerId="LiveId" clId="{9BD08692-A93F-4392-A80C-735B1850CC3F}" dt="2019-11-02T23:09:09.571" v="1164" actId="164"/>
          <ac:spMkLst>
            <pc:docMk/>
            <pc:sldMk cId="2884005628" sldId="257"/>
            <ac:spMk id="75" creationId="{7C8BD9FF-1579-43F0-BF4A-93BF3476E66A}"/>
          </ac:spMkLst>
        </pc:spChg>
        <pc:spChg chg="add mod">
          <ac:chgData name="Carlos Quesada" userId="c0ed732e786a5da1" providerId="LiveId" clId="{9BD08692-A93F-4392-A80C-735B1850CC3F}" dt="2019-11-02T23:09:09.571" v="1164" actId="164"/>
          <ac:spMkLst>
            <pc:docMk/>
            <pc:sldMk cId="2884005628" sldId="257"/>
            <ac:spMk id="76" creationId="{1BBD185D-DF96-45E1-8CDD-33A1823FC94F}"/>
          </ac:spMkLst>
        </pc:spChg>
        <pc:spChg chg="add mod ord">
          <ac:chgData name="Carlos Quesada" userId="c0ed732e786a5da1" providerId="LiveId" clId="{9BD08692-A93F-4392-A80C-735B1850CC3F}" dt="2019-11-02T23:09:09.571" v="1164" actId="164"/>
          <ac:spMkLst>
            <pc:docMk/>
            <pc:sldMk cId="2884005628" sldId="257"/>
            <ac:spMk id="80" creationId="{358885FF-C92C-4100-9BE4-F3585FCBEAAF}"/>
          </ac:spMkLst>
        </pc:spChg>
        <pc:grpChg chg="add del">
          <ac:chgData name="Carlos Quesada" userId="c0ed732e786a5da1" providerId="LiveId" clId="{9BD08692-A93F-4392-A80C-735B1850CC3F}" dt="2019-11-02T23:09:12.155" v="1166" actId="478"/>
          <ac:grpSpMkLst>
            <pc:docMk/>
            <pc:sldMk cId="2884005628" sldId="257"/>
            <ac:grpSpMk id="4" creationId="{0DB0BC44-63B5-4E3D-A044-E979EBC4DBE2}"/>
          </ac:grpSpMkLst>
        </pc:grpChg>
        <pc:grpChg chg="add del mod">
          <ac:chgData name="Carlos Quesada" userId="c0ed732e786a5da1" providerId="LiveId" clId="{9BD08692-A93F-4392-A80C-735B1850CC3F}" dt="2019-11-02T23:00:27.170" v="1096" actId="165"/>
          <ac:grpSpMkLst>
            <pc:docMk/>
            <pc:sldMk cId="2884005628" sldId="257"/>
            <ac:grpSpMk id="35" creationId="{EF0E96EC-6243-451D-99B7-2ED8E0B48B24}"/>
          </ac:grpSpMkLst>
        </pc:grpChg>
        <pc:grpChg chg="mod topLvl">
          <ac:chgData name="Carlos Quesada" userId="c0ed732e786a5da1" providerId="LiveId" clId="{9BD08692-A93F-4392-A80C-735B1850CC3F}" dt="2019-11-02T23:09:09.571" v="1164" actId="164"/>
          <ac:grpSpMkLst>
            <pc:docMk/>
            <pc:sldMk cId="2884005628" sldId="257"/>
            <ac:grpSpMk id="40" creationId="{364BB78C-9CEA-4AA8-B469-E6A703C75AE0}"/>
          </ac:grpSpMkLst>
        </pc:grpChg>
        <pc:grpChg chg="mod topLvl">
          <ac:chgData name="Carlos Quesada" userId="c0ed732e786a5da1" providerId="LiveId" clId="{9BD08692-A93F-4392-A80C-735B1850CC3F}" dt="2019-11-02T23:09:09.571" v="1164" actId="164"/>
          <ac:grpSpMkLst>
            <pc:docMk/>
            <pc:sldMk cId="2884005628" sldId="257"/>
            <ac:grpSpMk id="42" creationId="{77348FA4-E091-4A89-B83F-1EF1B8461D2C}"/>
          </ac:grpSpMkLst>
        </pc:grpChg>
        <pc:grpChg chg="del mod topLvl">
          <ac:chgData name="Carlos Quesada" userId="c0ed732e786a5da1" providerId="LiveId" clId="{9BD08692-A93F-4392-A80C-735B1850CC3F}" dt="2019-11-02T23:02:07.545" v="1117" actId="478"/>
          <ac:grpSpMkLst>
            <pc:docMk/>
            <pc:sldMk cId="2884005628" sldId="257"/>
            <ac:grpSpMk id="45" creationId="{17B430B4-38BC-4962-9B55-4FDC650C03E5}"/>
          </ac:grpSpMkLst>
        </pc:grpChg>
        <pc:grpChg chg="add del mod">
          <ac:chgData name="Carlos Quesada" userId="c0ed732e786a5da1" providerId="LiveId" clId="{9BD08692-A93F-4392-A80C-735B1850CC3F}" dt="2019-11-02T23:02:18.599" v="1120" actId="165"/>
          <ac:grpSpMkLst>
            <pc:docMk/>
            <pc:sldMk cId="2884005628" sldId="257"/>
            <ac:grpSpMk id="69" creationId="{E1941ACA-208F-4F3C-921C-E006062ED827}"/>
          </ac:grpSpMkLst>
        </pc:grpChg>
        <pc:grpChg chg="add del mod">
          <ac:chgData name="Carlos Quesada" userId="c0ed732e786a5da1" providerId="LiveId" clId="{9BD08692-A93F-4392-A80C-735B1850CC3F}" dt="2019-11-02T23:09:10.519" v="1165"/>
          <ac:grpSpMkLst>
            <pc:docMk/>
            <pc:sldMk cId="2884005628" sldId="257"/>
            <ac:grpSpMk id="81" creationId="{62B2A3F7-0E92-4026-9183-C11D8EECAC0C}"/>
          </ac:grpSpMkLst>
        </pc:grpChg>
        <pc:cxnChg chg="mod">
          <ac:chgData name="Carlos Quesada" userId="c0ed732e786a5da1" providerId="LiveId" clId="{9BD08692-A93F-4392-A80C-735B1850CC3F}" dt="2019-11-02T23:09:12.155" v="1166" actId="478"/>
          <ac:cxnSpMkLst>
            <pc:docMk/>
            <pc:sldMk cId="2884005628" sldId="257"/>
            <ac:cxnSpMk id="8" creationId="{83B8CE71-4913-4870-9E3B-45DE023257CF}"/>
          </ac:cxnSpMkLst>
        </pc:cxnChg>
        <pc:cxnChg chg="mod">
          <ac:chgData name="Carlos Quesada" userId="c0ed732e786a5da1" providerId="LiveId" clId="{9BD08692-A93F-4392-A80C-735B1850CC3F}" dt="2019-11-02T23:09:12.155" v="1166" actId="478"/>
          <ac:cxnSpMkLst>
            <pc:docMk/>
            <pc:sldMk cId="2884005628" sldId="257"/>
            <ac:cxnSpMk id="15" creationId="{0349685D-E373-4F53-B094-552D4DB33160}"/>
          </ac:cxnSpMkLst>
        </pc:cxnChg>
        <pc:cxnChg chg="mod">
          <ac:chgData name="Carlos Quesada" userId="c0ed732e786a5da1" providerId="LiveId" clId="{9BD08692-A93F-4392-A80C-735B1850CC3F}" dt="2019-11-02T23:09:12.155" v="1166" actId="478"/>
          <ac:cxnSpMkLst>
            <pc:docMk/>
            <pc:sldMk cId="2884005628" sldId="257"/>
            <ac:cxnSpMk id="18" creationId="{E3AD60AA-106E-4B86-AA41-7AB700D427F2}"/>
          </ac:cxnSpMkLst>
        </pc:cxnChg>
        <pc:cxnChg chg="mod">
          <ac:chgData name="Carlos Quesada" userId="c0ed732e786a5da1" providerId="LiveId" clId="{9BD08692-A93F-4392-A80C-735B1850CC3F}" dt="2019-11-02T23:09:12.155" v="1166" actId="478"/>
          <ac:cxnSpMkLst>
            <pc:docMk/>
            <pc:sldMk cId="2884005628" sldId="257"/>
            <ac:cxnSpMk id="19" creationId="{BE409DCE-060A-4C2B-A211-F1402DE56C53}"/>
          </ac:cxnSpMkLst>
        </pc:cxnChg>
        <pc:cxnChg chg="mod">
          <ac:chgData name="Carlos Quesada" userId="c0ed732e786a5da1" providerId="LiveId" clId="{9BD08692-A93F-4392-A80C-735B1850CC3F}" dt="2019-11-02T23:09:12.155" v="1166" actId="478"/>
          <ac:cxnSpMkLst>
            <pc:docMk/>
            <pc:sldMk cId="2884005628" sldId="257"/>
            <ac:cxnSpMk id="20" creationId="{2CD4CD68-DF9E-44F8-A951-EE4F167B226E}"/>
          </ac:cxnSpMkLst>
        </pc:cxnChg>
        <pc:cxnChg chg="mod">
          <ac:chgData name="Carlos Quesada" userId="c0ed732e786a5da1" providerId="LiveId" clId="{9BD08692-A93F-4392-A80C-735B1850CC3F}" dt="2019-11-02T23:09:12.155" v="1166" actId="478"/>
          <ac:cxnSpMkLst>
            <pc:docMk/>
            <pc:sldMk cId="2884005628" sldId="257"/>
            <ac:cxnSpMk id="21" creationId="{580682E9-BDD1-46F1-9772-9074D62989F2}"/>
          </ac:cxnSpMkLst>
        </pc:cxnChg>
        <pc:cxnChg chg="mod">
          <ac:chgData name="Carlos Quesada" userId="c0ed732e786a5da1" providerId="LiveId" clId="{9BD08692-A93F-4392-A80C-735B1850CC3F}" dt="2019-11-02T23:09:12.155" v="1166" actId="478"/>
          <ac:cxnSpMkLst>
            <pc:docMk/>
            <pc:sldMk cId="2884005628" sldId="257"/>
            <ac:cxnSpMk id="22" creationId="{6E49C86E-AC72-4ED1-A40B-0BBBB94D126B}"/>
          </ac:cxnSpMkLst>
        </pc:cxnChg>
        <pc:cxnChg chg="mod">
          <ac:chgData name="Carlos Quesada" userId="c0ed732e786a5da1" providerId="LiveId" clId="{9BD08692-A93F-4392-A80C-735B1850CC3F}" dt="2019-11-02T23:09:12.155" v="1166" actId="478"/>
          <ac:cxnSpMkLst>
            <pc:docMk/>
            <pc:sldMk cId="2884005628" sldId="257"/>
            <ac:cxnSpMk id="23" creationId="{290A419E-F703-48C6-8F73-0A4C27134739}"/>
          </ac:cxnSpMkLst>
        </pc:cxnChg>
        <pc:cxnChg chg="mod">
          <ac:chgData name="Carlos Quesada" userId="c0ed732e786a5da1" providerId="LiveId" clId="{9BD08692-A93F-4392-A80C-735B1850CC3F}" dt="2019-11-02T23:09:12.155" v="1166" actId="478"/>
          <ac:cxnSpMkLst>
            <pc:docMk/>
            <pc:sldMk cId="2884005628" sldId="257"/>
            <ac:cxnSpMk id="28" creationId="{5E438425-6AE9-4087-BF36-CDE016DD688E}"/>
          </ac:cxnSpMkLst>
        </pc:cxnChg>
        <pc:cxnChg chg="mod">
          <ac:chgData name="Carlos Quesada" userId="c0ed732e786a5da1" providerId="LiveId" clId="{9BD08692-A93F-4392-A80C-735B1850CC3F}" dt="2019-11-02T23:09:12.155" v="1166" actId="478"/>
          <ac:cxnSpMkLst>
            <pc:docMk/>
            <pc:sldMk cId="2884005628" sldId="257"/>
            <ac:cxnSpMk id="34" creationId="{5FADA781-73C0-4A1E-B065-CE612FE46D92}"/>
          </ac:cxnSpMkLst>
        </pc:cxnChg>
        <pc:cxnChg chg="mod topLvl">
          <ac:chgData name="Carlos Quesada" userId="c0ed732e786a5da1" providerId="LiveId" clId="{9BD08692-A93F-4392-A80C-735B1850CC3F}" dt="2019-11-02T23:09:09.571" v="1164" actId="164"/>
          <ac:cxnSpMkLst>
            <pc:docMk/>
            <pc:sldMk cId="2884005628" sldId="257"/>
            <ac:cxnSpMk id="38" creationId="{75B82AF7-E7EE-4195-BECD-B638937D8DD2}"/>
          </ac:cxnSpMkLst>
        </pc:cxnChg>
        <pc:cxnChg chg="mod topLvl">
          <ac:chgData name="Carlos Quesada" userId="c0ed732e786a5da1" providerId="LiveId" clId="{9BD08692-A93F-4392-A80C-735B1850CC3F}" dt="2019-11-02T23:09:09.571" v="1164" actId="164"/>
          <ac:cxnSpMkLst>
            <pc:docMk/>
            <pc:sldMk cId="2884005628" sldId="257"/>
            <ac:cxnSpMk id="39" creationId="{FBDAF4B3-32BE-447C-9C23-98C3570EF4C6}"/>
          </ac:cxnSpMkLst>
        </pc:cxnChg>
        <pc:cxnChg chg="mod topLvl">
          <ac:chgData name="Carlos Quesada" userId="c0ed732e786a5da1" providerId="LiveId" clId="{9BD08692-A93F-4392-A80C-735B1850CC3F}" dt="2019-11-02T23:09:09.571" v="1164" actId="164"/>
          <ac:cxnSpMkLst>
            <pc:docMk/>
            <pc:sldMk cId="2884005628" sldId="257"/>
            <ac:cxnSpMk id="44" creationId="{9ED9BF79-5126-4F83-AC24-230E5630C38D}"/>
          </ac:cxnSpMkLst>
        </pc:cxnChg>
        <pc:cxnChg chg="mod topLvl">
          <ac:chgData name="Carlos Quesada" userId="c0ed732e786a5da1" providerId="LiveId" clId="{9BD08692-A93F-4392-A80C-735B1850CC3F}" dt="2019-11-02T23:09:09.571" v="1164" actId="164"/>
          <ac:cxnSpMkLst>
            <pc:docMk/>
            <pc:sldMk cId="2884005628" sldId="257"/>
            <ac:cxnSpMk id="46" creationId="{DC979EA9-5DB4-415D-AD91-E392D54385D6}"/>
          </ac:cxnSpMkLst>
        </pc:cxnChg>
        <pc:cxnChg chg="mod topLvl">
          <ac:chgData name="Carlos Quesada" userId="c0ed732e786a5da1" providerId="LiveId" clId="{9BD08692-A93F-4392-A80C-735B1850CC3F}" dt="2019-11-02T23:09:09.571" v="1164" actId="164"/>
          <ac:cxnSpMkLst>
            <pc:docMk/>
            <pc:sldMk cId="2884005628" sldId="257"/>
            <ac:cxnSpMk id="49" creationId="{11A54CC6-04EE-4965-ADB7-42F5A1CFF602}"/>
          </ac:cxnSpMkLst>
        </pc:cxnChg>
        <pc:cxnChg chg="mod topLvl">
          <ac:chgData name="Carlos Quesada" userId="c0ed732e786a5da1" providerId="LiveId" clId="{9BD08692-A93F-4392-A80C-735B1850CC3F}" dt="2019-11-02T23:09:09.571" v="1164" actId="164"/>
          <ac:cxnSpMkLst>
            <pc:docMk/>
            <pc:sldMk cId="2884005628" sldId="257"/>
            <ac:cxnSpMk id="50" creationId="{314FCAC7-916C-4523-B34E-A1B913CB0210}"/>
          </ac:cxnSpMkLst>
        </pc:cxnChg>
        <pc:cxnChg chg="mod topLvl">
          <ac:chgData name="Carlos Quesada" userId="c0ed732e786a5da1" providerId="LiveId" clId="{9BD08692-A93F-4392-A80C-735B1850CC3F}" dt="2019-11-02T23:09:09.571" v="1164" actId="164"/>
          <ac:cxnSpMkLst>
            <pc:docMk/>
            <pc:sldMk cId="2884005628" sldId="257"/>
            <ac:cxnSpMk id="51" creationId="{07512895-E80A-4CF7-B749-C641492737EB}"/>
          </ac:cxnSpMkLst>
        </pc:cxnChg>
        <pc:cxnChg chg="mod topLvl">
          <ac:chgData name="Carlos Quesada" userId="c0ed732e786a5da1" providerId="LiveId" clId="{9BD08692-A93F-4392-A80C-735B1850CC3F}" dt="2019-11-02T23:09:09.571" v="1164" actId="164"/>
          <ac:cxnSpMkLst>
            <pc:docMk/>
            <pc:sldMk cId="2884005628" sldId="257"/>
            <ac:cxnSpMk id="52" creationId="{5CEFCF29-DE45-45A2-983D-252B9BD3FCCA}"/>
          </ac:cxnSpMkLst>
        </pc:cxnChg>
        <pc:cxnChg chg="mod topLvl">
          <ac:chgData name="Carlos Quesada" userId="c0ed732e786a5da1" providerId="LiveId" clId="{9BD08692-A93F-4392-A80C-735B1850CC3F}" dt="2019-11-02T23:09:09.571" v="1164" actId="164"/>
          <ac:cxnSpMkLst>
            <pc:docMk/>
            <pc:sldMk cId="2884005628" sldId="257"/>
            <ac:cxnSpMk id="53" creationId="{30FFB093-2272-45A6-B417-66CCDA833189}"/>
          </ac:cxnSpMkLst>
        </pc:cxnChg>
        <pc:cxnChg chg="mod topLvl">
          <ac:chgData name="Carlos Quesada" userId="c0ed732e786a5da1" providerId="LiveId" clId="{9BD08692-A93F-4392-A80C-735B1850CC3F}" dt="2019-11-02T23:09:09.571" v="1164" actId="164"/>
          <ac:cxnSpMkLst>
            <pc:docMk/>
            <pc:sldMk cId="2884005628" sldId="257"/>
            <ac:cxnSpMk id="54" creationId="{85AEECCE-BB32-4F4E-AD71-873639DE6978}"/>
          </ac:cxnSpMkLst>
        </pc:cxnChg>
        <pc:cxnChg chg="mod topLvl">
          <ac:chgData name="Carlos Quesada" userId="c0ed732e786a5da1" providerId="LiveId" clId="{9BD08692-A93F-4392-A80C-735B1850CC3F}" dt="2019-11-02T23:09:09.571" v="1164" actId="164"/>
          <ac:cxnSpMkLst>
            <pc:docMk/>
            <pc:sldMk cId="2884005628" sldId="257"/>
            <ac:cxnSpMk id="59" creationId="{0EC27852-5CF5-44C5-9919-376840DA0778}"/>
          </ac:cxnSpMkLst>
        </pc:cxnChg>
        <pc:cxnChg chg="mod">
          <ac:chgData name="Carlos Quesada" userId="c0ed732e786a5da1" providerId="LiveId" clId="{9BD08692-A93F-4392-A80C-735B1850CC3F}" dt="2019-11-02T23:01:40.727" v="1108" actId="14100"/>
          <ac:cxnSpMkLst>
            <pc:docMk/>
            <pc:sldMk cId="2884005628" sldId="257"/>
            <ac:cxnSpMk id="65" creationId="{107CE6C9-009F-451B-9F4C-283F508C958B}"/>
          </ac:cxnSpMkLst>
        </pc:cxnChg>
      </pc:sldChg>
      <pc:sldChg chg="addSp delSp modSp add">
        <pc:chgData name="Carlos Quesada" userId="c0ed732e786a5da1" providerId="LiveId" clId="{9BD08692-A93F-4392-A80C-735B1850CC3F}" dt="2019-11-05T02:51:48.846" v="2547" actId="20577"/>
        <pc:sldMkLst>
          <pc:docMk/>
          <pc:sldMk cId="400130567" sldId="258"/>
        </pc:sldMkLst>
        <pc:spChg chg="del">
          <ac:chgData name="Carlos Quesada" userId="c0ed732e786a5da1" providerId="LiveId" clId="{9BD08692-A93F-4392-A80C-735B1850CC3F}" dt="2019-11-05T00:04:45.866" v="1954" actId="478"/>
          <ac:spMkLst>
            <pc:docMk/>
            <pc:sldMk cId="400130567" sldId="258"/>
            <ac:spMk id="2" creationId="{769412F6-3D35-44EE-8C60-8258B96B295C}"/>
          </ac:spMkLst>
        </pc:spChg>
        <pc:spChg chg="del">
          <ac:chgData name="Carlos Quesada" userId="c0ed732e786a5da1" providerId="LiveId" clId="{9BD08692-A93F-4392-A80C-735B1850CC3F}" dt="2019-11-05T00:04:45.866" v="1954" actId="478"/>
          <ac:spMkLst>
            <pc:docMk/>
            <pc:sldMk cId="400130567" sldId="258"/>
            <ac:spMk id="3" creationId="{03D68E7B-7C9D-413E-ADD2-8448B2FB60A1}"/>
          </ac:spMkLst>
        </pc:spChg>
        <pc:spChg chg="add mod">
          <ac:chgData name="Carlos Quesada" userId="c0ed732e786a5da1" providerId="LiveId" clId="{9BD08692-A93F-4392-A80C-735B1850CC3F}" dt="2019-11-05T00:13:25.656" v="2072" actId="1076"/>
          <ac:spMkLst>
            <pc:docMk/>
            <pc:sldMk cId="400130567" sldId="258"/>
            <ac:spMk id="4" creationId="{AE538888-58C5-4BA5-B578-F6749CD8C0A4}"/>
          </ac:spMkLst>
        </pc:spChg>
        <pc:spChg chg="add mod">
          <ac:chgData name="Carlos Quesada" userId="c0ed732e786a5da1" providerId="LiveId" clId="{9BD08692-A93F-4392-A80C-735B1850CC3F}" dt="2019-11-05T02:51:48.846" v="2547" actId="20577"/>
          <ac:spMkLst>
            <pc:docMk/>
            <pc:sldMk cId="400130567" sldId="258"/>
            <ac:spMk id="5" creationId="{0D33ACAA-063D-41E8-AA1C-5A7462E1F460}"/>
          </ac:spMkLst>
        </pc:spChg>
        <pc:spChg chg="add mod">
          <ac:chgData name="Carlos Quesada" userId="c0ed732e786a5da1" providerId="LiveId" clId="{9BD08692-A93F-4392-A80C-735B1850CC3F}" dt="2019-11-05T02:49:34.135" v="2514" actId="14100"/>
          <ac:spMkLst>
            <pc:docMk/>
            <pc:sldMk cId="400130567" sldId="258"/>
            <ac:spMk id="6" creationId="{5F8ED6B4-7F10-44E5-92E0-01FDAF129E59}"/>
          </ac:spMkLst>
        </pc:spChg>
        <pc:spChg chg="add mod">
          <ac:chgData name="Carlos Quesada" userId="c0ed732e786a5da1" providerId="LiveId" clId="{9BD08692-A93F-4392-A80C-735B1850CC3F}" dt="2019-11-05T02:49:38.536" v="2515" actId="14100"/>
          <ac:spMkLst>
            <pc:docMk/>
            <pc:sldMk cId="400130567" sldId="258"/>
            <ac:spMk id="7" creationId="{F71E73FC-6E92-4592-B5D7-20C1A058E66D}"/>
          </ac:spMkLst>
        </pc:spChg>
        <pc:spChg chg="add mod">
          <ac:chgData name="Carlos Quesada" userId="c0ed732e786a5da1" providerId="LiveId" clId="{9BD08692-A93F-4392-A80C-735B1850CC3F}" dt="2019-11-05T00:13:25.656" v="2072" actId="1076"/>
          <ac:spMkLst>
            <pc:docMk/>
            <pc:sldMk cId="400130567" sldId="258"/>
            <ac:spMk id="8" creationId="{E285286A-CFFB-4B24-8357-F2BB8A1F90E3}"/>
          </ac:spMkLst>
        </pc:spChg>
        <pc:spChg chg="add del">
          <ac:chgData name="Carlos Quesada" userId="c0ed732e786a5da1" providerId="LiveId" clId="{9BD08692-A93F-4392-A80C-735B1850CC3F}" dt="2019-11-05T00:12:27.578" v="2060"/>
          <ac:spMkLst>
            <pc:docMk/>
            <pc:sldMk cId="400130567" sldId="258"/>
            <ac:spMk id="9" creationId="{966A8BD9-0A7E-4A2B-8415-9A865DBDBA34}"/>
          </ac:spMkLst>
        </pc:spChg>
        <pc:spChg chg="add del mod">
          <ac:chgData name="Carlos Quesada" userId="c0ed732e786a5da1" providerId="LiveId" clId="{9BD08692-A93F-4392-A80C-735B1850CC3F}" dt="2019-11-05T00:12:49.158" v="2067" actId="478"/>
          <ac:spMkLst>
            <pc:docMk/>
            <pc:sldMk cId="400130567" sldId="258"/>
            <ac:spMk id="10" creationId="{FBD69AD2-1DBF-4163-98BF-3E57B582BFDC}"/>
          </ac:spMkLst>
        </pc:spChg>
        <pc:spChg chg="add del">
          <ac:chgData name="Carlos Quesada" userId="c0ed732e786a5da1" providerId="LiveId" clId="{9BD08692-A93F-4392-A80C-735B1850CC3F}" dt="2019-11-05T00:12:34.529" v="2063"/>
          <ac:spMkLst>
            <pc:docMk/>
            <pc:sldMk cId="400130567" sldId="258"/>
            <ac:spMk id="11" creationId="{6BB42F58-5508-455F-8C8B-D1A576C990D5}"/>
          </ac:spMkLst>
        </pc:spChg>
        <pc:spChg chg="add del mod">
          <ac:chgData name="Carlos Quesada" userId="c0ed732e786a5da1" providerId="LiveId" clId="{9BD08692-A93F-4392-A80C-735B1850CC3F}" dt="2019-11-05T00:12:46.588" v="2066" actId="478"/>
          <ac:spMkLst>
            <pc:docMk/>
            <pc:sldMk cId="400130567" sldId="258"/>
            <ac:spMk id="12" creationId="{90CB0249-145C-4ACC-B433-DF91B675DF0F}"/>
          </ac:spMkLst>
        </pc:spChg>
        <pc:spChg chg="add mod">
          <ac:chgData name="Carlos Quesada" userId="c0ed732e786a5da1" providerId="LiveId" clId="{9BD08692-A93F-4392-A80C-735B1850CC3F}" dt="2019-11-05T00:13:19.203" v="2071" actId="14100"/>
          <ac:spMkLst>
            <pc:docMk/>
            <pc:sldMk cId="400130567" sldId="258"/>
            <ac:spMk id="13" creationId="{7E62EBCE-C087-4EE3-84A2-0340B41D26B9}"/>
          </ac:spMkLst>
        </pc:spChg>
        <pc:spChg chg="add mod">
          <ac:chgData name="Carlos Quesada" userId="c0ed732e786a5da1" providerId="LiveId" clId="{9BD08692-A93F-4392-A80C-735B1850CC3F}" dt="2019-11-05T00:39:32.652" v="2074" actId="1076"/>
          <ac:spMkLst>
            <pc:docMk/>
            <pc:sldMk cId="400130567" sldId="258"/>
            <ac:spMk id="14" creationId="{AAC6BD64-B5AE-4278-A2B6-6A1178C5DD34}"/>
          </ac:spMkLst>
        </pc:spChg>
        <pc:spChg chg="add mod">
          <ac:chgData name="Carlos Quesada" userId="c0ed732e786a5da1" providerId="LiveId" clId="{9BD08692-A93F-4392-A80C-735B1850CC3F}" dt="2019-11-05T00:52:47.719" v="2221" actId="13822"/>
          <ac:spMkLst>
            <pc:docMk/>
            <pc:sldMk cId="400130567" sldId="258"/>
            <ac:spMk id="15" creationId="{DB3152E5-EBB2-4AD8-9EFD-DEAA60D50C9C}"/>
          </ac:spMkLst>
        </pc:spChg>
        <pc:spChg chg="add mod">
          <ac:chgData name="Carlos Quesada" userId="c0ed732e786a5da1" providerId="LiveId" clId="{9BD08692-A93F-4392-A80C-735B1850CC3F}" dt="2019-11-05T00:52:59.507" v="2223" actId="2085"/>
          <ac:spMkLst>
            <pc:docMk/>
            <pc:sldMk cId="400130567" sldId="258"/>
            <ac:spMk id="16" creationId="{C693310C-AF41-4CC9-976E-454E5F0513C7}"/>
          </ac:spMkLst>
        </pc:spChg>
        <pc:cxnChg chg="add mod">
          <ac:chgData name="Carlos Quesada" userId="c0ed732e786a5da1" providerId="LiveId" clId="{9BD08692-A93F-4392-A80C-735B1850CC3F}" dt="2019-11-05T00:53:19.632" v="2226" actId="13822"/>
          <ac:cxnSpMkLst>
            <pc:docMk/>
            <pc:sldMk cId="400130567" sldId="258"/>
            <ac:cxnSpMk id="18" creationId="{36456A14-AD73-4154-91C3-FE1B54940B17}"/>
          </ac:cxnSpMkLst>
        </pc:cxnChg>
      </pc:sldChg>
      <pc:sldChg chg="modSp add">
        <pc:chgData name="Carlos Quesada" userId="c0ed732e786a5da1" providerId="LiveId" clId="{9BD08692-A93F-4392-A80C-735B1850CC3F}" dt="2019-11-05T03:27:46.412" v="2598" actId="404"/>
        <pc:sldMkLst>
          <pc:docMk/>
          <pc:sldMk cId="2295829730" sldId="259"/>
        </pc:sldMkLst>
        <pc:spChg chg="mod">
          <ac:chgData name="Carlos Quesada" userId="c0ed732e786a5da1" providerId="LiveId" clId="{9BD08692-A93F-4392-A80C-735B1850CC3F}" dt="2019-11-05T00:57:21.160" v="2295" actId="20577"/>
          <ac:spMkLst>
            <pc:docMk/>
            <pc:sldMk cId="2295829730" sldId="259"/>
            <ac:spMk id="2" creationId="{CF905A3F-186B-4925-87F4-D78AD6038889}"/>
          </ac:spMkLst>
        </pc:spChg>
        <pc:spChg chg="mod">
          <ac:chgData name="Carlos Quesada" userId="c0ed732e786a5da1" providerId="LiveId" clId="{9BD08692-A93F-4392-A80C-735B1850CC3F}" dt="2019-11-05T03:27:46.412" v="2598" actId="404"/>
          <ac:spMkLst>
            <pc:docMk/>
            <pc:sldMk cId="2295829730" sldId="259"/>
            <ac:spMk id="3" creationId="{8493DC87-B7F5-4863-A066-16E5DFA6AB00}"/>
          </ac:spMkLst>
        </pc:spChg>
      </pc:sldChg>
      <pc:sldChg chg="addSp delSp modSp add">
        <pc:chgData name="Carlos Quesada" userId="c0ed732e786a5da1" providerId="LiveId" clId="{9BD08692-A93F-4392-A80C-735B1850CC3F}" dt="2019-11-05T04:10:24.732" v="2633" actId="14100"/>
        <pc:sldMkLst>
          <pc:docMk/>
          <pc:sldMk cId="619697819" sldId="260"/>
        </pc:sldMkLst>
        <pc:spChg chg="del">
          <ac:chgData name="Carlos Quesada" userId="c0ed732e786a5da1" providerId="LiveId" clId="{9BD08692-A93F-4392-A80C-735B1850CC3F}" dt="2019-11-05T04:05:08.235" v="2600" actId="478"/>
          <ac:spMkLst>
            <pc:docMk/>
            <pc:sldMk cId="619697819" sldId="260"/>
            <ac:spMk id="2" creationId="{6817C317-FC00-418A-B261-B179842DBFF8}"/>
          </ac:spMkLst>
        </pc:spChg>
        <pc:spChg chg="del">
          <ac:chgData name="Carlos Quesada" userId="c0ed732e786a5da1" providerId="LiveId" clId="{9BD08692-A93F-4392-A80C-735B1850CC3F}" dt="2019-11-05T04:05:08.235" v="2600" actId="478"/>
          <ac:spMkLst>
            <pc:docMk/>
            <pc:sldMk cId="619697819" sldId="260"/>
            <ac:spMk id="3" creationId="{EEAB2233-18D1-43E9-A70E-A4F24F7A4DCD}"/>
          </ac:spMkLst>
        </pc:spChg>
        <pc:spChg chg="add mod">
          <ac:chgData name="Carlos Quesada" userId="c0ed732e786a5da1" providerId="LiveId" clId="{9BD08692-A93F-4392-A80C-735B1850CC3F}" dt="2019-11-05T04:10:02.432" v="2627" actId="14100"/>
          <ac:spMkLst>
            <pc:docMk/>
            <pc:sldMk cId="619697819" sldId="260"/>
            <ac:spMk id="5" creationId="{1FE94B99-3CF1-41CF-B9F2-10E6D43848FA}"/>
          </ac:spMkLst>
        </pc:spChg>
        <pc:spChg chg="add mod">
          <ac:chgData name="Carlos Quesada" userId="c0ed732e786a5da1" providerId="LiveId" clId="{9BD08692-A93F-4392-A80C-735B1850CC3F}" dt="2019-11-05T04:08:09.584" v="2615" actId="688"/>
          <ac:spMkLst>
            <pc:docMk/>
            <pc:sldMk cId="619697819" sldId="260"/>
            <ac:spMk id="6" creationId="{9434629E-B008-4291-BADD-3CB46D42DBA9}"/>
          </ac:spMkLst>
        </pc:spChg>
        <pc:spChg chg="add mod">
          <ac:chgData name="Carlos Quesada" userId="c0ed732e786a5da1" providerId="LiveId" clId="{9BD08692-A93F-4392-A80C-735B1850CC3F}" dt="2019-11-05T04:09:23.063" v="2618" actId="14100"/>
          <ac:spMkLst>
            <pc:docMk/>
            <pc:sldMk cId="619697819" sldId="260"/>
            <ac:spMk id="7" creationId="{DEA93F86-4A2B-4E1F-8DB2-13569B21AB74}"/>
          </ac:spMkLst>
        </pc:spChg>
        <pc:spChg chg="add mod">
          <ac:chgData name="Carlos Quesada" userId="c0ed732e786a5da1" providerId="LiveId" clId="{9BD08692-A93F-4392-A80C-735B1850CC3F}" dt="2019-11-05T04:10:24.732" v="2633" actId="14100"/>
          <ac:spMkLst>
            <pc:docMk/>
            <pc:sldMk cId="619697819" sldId="260"/>
            <ac:spMk id="8" creationId="{BCF05EBF-3344-429F-8C43-3ADC0AB95A59}"/>
          </ac:spMkLst>
        </pc:spChg>
        <pc:picChg chg="add">
          <ac:chgData name="Carlos Quesada" userId="c0ed732e786a5da1" providerId="LiveId" clId="{9BD08692-A93F-4392-A80C-735B1850CC3F}" dt="2019-11-05T04:05:09.404" v="2601"/>
          <ac:picMkLst>
            <pc:docMk/>
            <pc:sldMk cId="619697819" sldId="260"/>
            <ac:picMk id="4" creationId="{7001AFC6-D1BB-47C2-B733-018D9E4086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B882-EC39-443F-9434-C6620317C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7FCF47-477F-4A17-8584-DE8952D77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7CF64D-3421-489D-9803-7287727BE9A0}"/>
              </a:ext>
            </a:extLst>
          </p:cNvPr>
          <p:cNvSpPr>
            <a:spLocks noGrp="1"/>
          </p:cNvSpPr>
          <p:nvPr>
            <p:ph type="dt" sz="half" idx="10"/>
          </p:nvPr>
        </p:nvSpPr>
        <p:spPr/>
        <p:txBody>
          <a:bodyPr/>
          <a:lstStyle/>
          <a:p>
            <a:fld id="{EA726304-1CAA-4280-8B62-A33B971AD302}" type="datetimeFigureOut">
              <a:rPr lang="en-US" smtClean="0"/>
              <a:t>11/13/2019</a:t>
            </a:fld>
            <a:endParaRPr lang="en-US"/>
          </a:p>
        </p:txBody>
      </p:sp>
      <p:sp>
        <p:nvSpPr>
          <p:cNvPr id="5" name="Footer Placeholder 4">
            <a:extLst>
              <a:ext uri="{FF2B5EF4-FFF2-40B4-BE49-F238E27FC236}">
                <a16:creationId xmlns:a16="http://schemas.microsoft.com/office/drawing/2014/main" id="{DD4DE6A8-D1C0-43C6-8750-F88F02DEF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E197F-4F82-4BD6-9754-416E74D5EC35}"/>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56069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87C6-E55C-4DA7-8358-BD63489338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AAED11-35FF-4257-99E5-4C683AEAB5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6AE4B-C8EC-4CDA-B957-A1DCFE3E1FF6}"/>
              </a:ext>
            </a:extLst>
          </p:cNvPr>
          <p:cNvSpPr>
            <a:spLocks noGrp="1"/>
          </p:cNvSpPr>
          <p:nvPr>
            <p:ph type="dt" sz="half" idx="10"/>
          </p:nvPr>
        </p:nvSpPr>
        <p:spPr/>
        <p:txBody>
          <a:bodyPr/>
          <a:lstStyle/>
          <a:p>
            <a:fld id="{EA726304-1CAA-4280-8B62-A33B971AD302}" type="datetimeFigureOut">
              <a:rPr lang="en-US" smtClean="0"/>
              <a:t>11/13/2019</a:t>
            </a:fld>
            <a:endParaRPr lang="en-US"/>
          </a:p>
        </p:txBody>
      </p:sp>
      <p:sp>
        <p:nvSpPr>
          <p:cNvPr id="5" name="Footer Placeholder 4">
            <a:extLst>
              <a:ext uri="{FF2B5EF4-FFF2-40B4-BE49-F238E27FC236}">
                <a16:creationId xmlns:a16="http://schemas.microsoft.com/office/drawing/2014/main" id="{2D1FFA35-3632-4726-A6C5-D8F17A3C1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4E32A-2596-46B2-8C2A-2A980DB5970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28235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A6950-BFED-4CEE-8513-5346963DD4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26CB5-7BCA-4367-B071-F5A184F6C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4C80A-65B2-497A-9340-7FCC4EA34721}"/>
              </a:ext>
            </a:extLst>
          </p:cNvPr>
          <p:cNvSpPr>
            <a:spLocks noGrp="1"/>
          </p:cNvSpPr>
          <p:nvPr>
            <p:ph type="dt" sz="half" idx="10"/>
          </p:nvPr>
        </p:nvSpPr>
        <p:spPr/>
        <p:txBody>
          <a:bodyPr/>
          <a:lstStyle/>
          <a:p>
            <a:fld id="{EA726304-1CAA-4280-8B62-A33B971AD302}" type="datetimeFigureOut">
              <a:rPr lang="en-US" smtClean="0"/>
              <a:t>11/13/2019</a:t>
            </a:fld>
            <a:endParaRPr lang="en-US"/>
          </a:p>
        </p:txBody>
      </p:sp>
      <p:sp>
        <p:nvSpPr>
          <p:cNvPr id="5" name="Footer Placeholder 4">
            <a:extLst>
              <a:ext uri="{FF2B5EF4-FFF2-40B4-BE49-F238E27FC236}">
                <a16:creationId xmlns:a16="http://schemas.microsoft.com/office/drawing/2014/main" id="{712FEAC3-A6B8-495F-B8CD-194E5F297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5E0DD-42AE-4610-9E4B-54A372BCBDB4}"/>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63719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89F4-AC9C-4C3E-8312-501A1613E4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6884A4-5035-4E4A-9976-6D4C2C9AC6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62153-8F7F-4659-8615-4D080C801CBF}"/>
              </a:ext>
            </a:extLst>
          </p:cNvPr>
          <p:cNvSpPr>
            <a:spLocks noGrp="1"/>
          </p:cNvSpPr>
          <p:nvPr>
            <p:ph type="dt" sz="half" idx="10"/>
          </p:nvPr>
        </p:nvSpPr>
        <p:spPr/>
        <p:txBody>
          <a:bodyPr/>
          <a:lstStyle/>
          <a:p>
            <a:fld id="{EA726304-1CAA-4280-8B62-A33B971AD302}" type="datetimeFigureOut">
              <a:rPr lang="en-US" smtClean="0"/>
              <a:t>11/13/2019</a:t>
            </a:fld>
            <a:endParaRPr lang="en-US"/>
          </a:p>
        </p:txBody>
      </p:sp>
      <p:sp>
        <p:nvSpPr>
          <p:cNvPr id="5" name="Footer Placeholder 4">
            <a:extLst>
              <a:ext uri="{FF2B5EF4-FFF2-40B4-BE49-F238E27FC236}">
                <a16:creationId xmlns:a16="http://schemas.microsoft.com/office/drawing/2014/main" id="{50A1B214-A01B-4260-9EEC-7EA44E3D4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66790-11FD-451E-A505-58A5F8C60609}"/>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5050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0A12-FED1-4CE3-AFE6-37BFF7F77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BA325-78E4-4653-995F-54523A0CC2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57A7F1-EB3A-4DBC-A168-913B3DC645C4}"/>
              </a:ext>
            </a:extLst>
          </p:cNvPr>
          <p:cNvSpPr>
            <a:spLocks noGrp="1"/>
          </p:cNvSpPr>
          <p:nvPr>
            <p:ph type="dt" sz="half" idx="10"/>
          </p:nvPr>
        </p:nvSpPr>
        <p:spPr/>
        <p:txBody>
          <a:bodyPr/>
          <a:lstStyle/>
          <a:p>
            <a:fld id="{EA726304-1CAA-4280-8B62-A33B971AD302}" type="datetimeFigureOut">
              <a:rPr lang="en-US" smtClean="0"/>
              <a:t>11/13/2019</a:t>
            </a:fld>
            <a:endParaRPr lang="en-US"/>
          </a:p>
        </p:txBody>
      </p:sp>
      <p:sp>
        <p:nvSpPr>
          <p:cNvPr id="5" name="Footer Placeholder 4">
            <a:extLst>
              <a:ext uri="{FF2B5EF4-FFF2-40B4-BE49-F238E27FC236}">
                <a16:creationId xmlns:a16="http://schemas.microsoft.com/office/drawing/2014/main" id="{1D345E89-E736-4E60-823E-14E8B7F1A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929FF-145B-452E-A595-CC30D28296E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65558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82DD-CABE-494D-A9F1-C39A8D6AC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D3718-B21D-4CED-94B7-B1473659A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A2CD3C-3E41-405E-A3C9-A2DC3900F0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199C9-1962-4413-A310-5E428FBF246A}"/>
              </a:ext>
            </a:extLst>
          </p:cNvPr>
          <p:cNvSpPr>
            <a:spLocks noGrp="1"/>
          </p:cNvSpPr>
          <p:nvPr>
            <p:ph type="dt" sz="half" idx="10"/>
          </p:nvPr>
        </p:nvSpPr>
        <p:spPr/>
        <p:txBody>
          <a:bodyPr/>
          <a:lstStyle/>
          <a:p>
            <a:fld id="{EA726304-1CAA-4280-8B62-A33B971AD302}" type="datetimeFigureOut">
              <a:rPr lang="en-US" smtClean="0"/>
              <a:t>11/13/2019</a:t>
            </a:fld>
            <a:endParaRPr lang="en-US"/>
          </a:p>
        </p:txBody>
      </p:sp>
      <p:sp>
        <p:nvSpPr>
          <p:cNvPr id="6" name="Footer Placeholder 5">
            <a:extLst>
              <a:ext uri="{FF2B5EF4-FFF2-40B4-BE49-F238E27FC236}">
                <a16:creationId xmlns:a16="http://schemas.microsoft.com/office/drawing/2014/main" id="{DC66AB7C-450B-4D20-A6AE-6CE7F8853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9227B-E3A4-43C0-9C25-8338093EFFDA}"/>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18269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5CBD-22B8-40B5-9807-A53F679ED7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8A25F-0474-4FE5-B515-7F1A1D0F7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6B4675-598D-459D-AC78-E63F4FF8CA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E88E6-8798-41F7-AA74-3966B8028A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62498F-4DDF-40E8-BBA1-168002C5B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35DC3C-0F49-4DE2-B79B-1BFAE4AD84C9}"/>
              </a:ext>
            </a:extLst>
          </p:cNvPr>
          <p:cNvSpPr>
            <a:spLocks noGrp="1"/>
          </p:cNvSpPr>
          <p:nvPr>
            <p:ph type="dt" sz="half" idx="10"/>
          </p:nvPr>
        </p:nvSpPr>
        <p:spPr/>
        <p:txBody>
          <a:bodyPr/>
          <a:lstStyle/>
          <a:p>
            <a:fld id="{EA726304-1CAA-4280-8B62-A33B971AD302}" type="datetimeFigureOut">
              <a:rPr lang="en-US" smtClean="0"/>
              <a:t>11/13/2019</a:t>
            </a:fld>
            <a:endParaRPr lang="en-US"/>
          </a:p>
        </p:txBody>
      </p:sp>
      <p:sp>
        <p:nvSpPr>
          <p:cNvPr id="8" name="Footer Placeholder 7">
            <a:extLst>
              <a:ext uri="{FF2B5EF4-FFF2-40B4-BE49-F238E27FC236}">
                <a16:creationId xmlns:a16="http://schemas.microsoft.com/office/drawing/2014/main" id="{77FDD834-6D31-40C7-A2CF-7329BC797F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72786-D43C-4D6E-92CD-17B16F6A3463}"/>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7541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F514-F0F9-41E5-8DF2-4E679F6DCE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38558B-C7B6-499A-B3C5-766A3406E64A}"/>
              </a:ext>
            </a:extLst>
          </p:cNvPr>
          <p:cNvSpPr>
            <a:spLocks noGrp="1"/>
          </p:cNvSpPr>
          <p:nvPr>
            <p:ph type="dt" sz="half" idx="10"/>
          </p:nvPr>
        </p:nvSpPr>
        <p:spPr/>
        <p:txBody>
          <a:bodyPr/>
          <a:lstStyle/>
          <a:p>
            <a:fld id="{EA726304-1CAA-4280-8B62-A33B971AD302}" type="datetimeFigureOut">
              <a:rPr lang="en-US" smtClean="0"/>
              <a:t>11/13/2019</a:t>
            </a:fld>
            <a:endParaRPr lang="en-US"/>
          </a:p>
        </p:txBody>
      </p:sp>
      <p:sp>
        <p:nvSpPr>
          <p:cNvPr id="4" name="Footer Placeholder 3">
            <a:extLst>
              <a:ext uri="{FF2B5EF4-FFF2-40B4-BE49-F238E27FC236}">
                <a16:creationId xmlns:a16="http://schemas.microsoft.com/office/drawing/2014/main" id="{1B8DF721-7219-427C-BEEE-D3E16A445E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B004A4-3247-46E8-951B-7E36AD961667}"/>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25168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FE11A-D86A-467F-8538-542B81E917D0}"/>
              </a:ext>
            </a:extLst>
          </p:cNvPr>
          <p:cNvSpPr>
            <a:spLocks noGrp="1"/>
          </p:cNvSpPr>
          <p:nvPr>
            <p:ph type="dt" sz="half" idx="10"/>
          </p:nvPr>
        </p:nvSpPr>
        <p:spPr/>
        <p:txBody>
          <a:bodyPr/>
          <a:lstStyle/>
          <a:p>
            <a:fld id="{EA726304-1CAA-4280-8B62-A33B971AD302}" type="datetimeFigureOut">
              <a:rPr lang="en-US" smtClean="0"/>
              <a:t>11/13/2019</a:t>
            </a:fld>
            <a:endParaRPr lang="en-US"/>
          </a:p>
        </p:txBody>
      </p:sp>
      <p:sp>
        <p:nvSpPr>
          <p:cNvPr id="3" name="Footer Placeholder 2">
            <a:extLst>
              <a:ext uri="{FF2B5EF4-FFF2-40B4-BE49-F238E27FC236}">
                <a16:creationId xmlns:a16="http://schemas.microsoft.com/office/drawing/2014/main" id="{197D7ED2-05AF-483C-97B8-E3FA881DDD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C5B86-CD88-4A3A-98D0-047F4487A2E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42766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DDE7-9708-4E36-97D9-843352007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F16ADD-6516-41F4-B5CA-F2175F7BA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6AA34-708D-415F-A5C5-E2FFCDD03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7F0F9-28E2-4253-A18E-760CE9D0D553}"/>
              </a:ext>
            </a:extLst>
          </p:cNvPr>
          <p:cNvSpPr>
            <a:spLocks noGrp="1"/>
          </p:cNvSpPr>
          <p:nvPr>
            <p:ph type="dt" sz="half" idx="10"/>
          </p:nvPr>
        </p:nvSpPr>
        <p:spPr/>
        <p:txBody>
          <a:bodyPr/>
          <a:lstStyle/>
          <a:p>
            <a:fld id="{EA726304-1CAA-4280-8B62-A33B971AD302}" type="datetimeFigureOut">
              <a:rPr lang="en-US" smtClean="0"/>
              <a:t>11/13/2019</a:t>
            </a:fld>
            <a:endParaRPr lang="en-US"/>
          </a:p>
        </p:txBody>
      </p:sp>
      <p:sp>
        <p:nvSpPr>
          <p:cNvPr id="6" name="Footer Placeholder 5">
            <a:extLst>
              <a:ext uri="{FF2B5EF4-FFF2-40B4-BE49-F238E27FC236}">
                <a16:creationId xmlns:a16="http://schemas.microsoft.com/office/drawing/2014/main" id="{74EAAC6B-3190-4514-BB9D-EBF6A6685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C6A2E-7181-4E75-98B1-7A3CC4FF198D}"/>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84385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D5FB-F5F8-486F-8916-1E3BD03C9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66CC6A-F85B-4FC8-A7CD-35700777A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B4E3E5-9607-42DA-A853-6112D3635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63EAB-0817-4A55-A3FD-3C6CD6F65F38}"/>
              </a:ext>
            </a:extLst>
          </p:cNvPr>
          <p:cNvSpPr>
            <a:spLocks noGrp="1"/>
          </p:cNvSpPr>
          <p:nvPr>
            <p:ph type="dt" sz="half" idx="10"/>
          </p:nvPr>
        </p:nvSpPr>
        <p:spPr/>
        <p:txBody>
          <a:bodyPr/>
          <a:lstStyle/>
          <a:p>
            <a:fld id="{EA726304-1CAA-4280-8B62-A33B971AD302}" type="datetimeFigureOut">
              <a:rPr lang="en-US" smtClean="0"/>
              <a:t>11/13/2019</a:t>
            </a:fld>
            <a:endParaRPr lang="en-US"/>
          </a:p>
        </p:txBody>
      </p:sp>
      <p:sp>
        <p:nvSpPr>
          <p:cNvPr id="6" name="Footer Placeholder 5">
            <a:extLst>
              <a:ext uri="{FF2B5EF4-FFF2-40B4-BE49-F238E27FC236}">
                <a16:creationId xmlns:a16="http://schemas.microsoft.com/office/drawing/2014/main" id="{EEA7B980-A87E-477E-BDC4-F198F9092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B96914-7C56-45BA-93DE-33E10071FBB1}"/>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81825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D1C18-1310-46CC-BA90-D1C0C22C3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1443C-0807-42C2-92B6-D1F6C8B8A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6067A-EFE4-4D59-BED2-5EFC514A5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26304-1CAA-4280-8B62-A33B971AD302}" type="datetimeFigureOut">
              <a:rPr lang="en-US" smtClean="0"/>
              <a:t>11/13/2019</a:t>
            </a:fld>
            <a:endParaRPr lang="en-US"/>
          </a:p>
        </p:txBody>
      </p:sp>
      <p:sp>
        <p:nvSpPr>
          <p:cNvPr id="5" name="Footer Placeholder 4">
            <a:extLst>
              <a:ext uri="{FF2B5EF4-FFF2-40B4-BE49-F238E27FC236}">
                <a16:creationId xmlns:a16="http://schemas.microsoft.com/office/drawing/2014/main" id="{24CA8FBA-1B1F-4FA9-BFE5-BE583D6E3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C0EC0C-17BC-455E-86C6-505BAD20E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16042-3747-4782-8BF4-FE25A78CDD4B}" type="slidenum">
              <a:rPr lang="en-US" smtClean="0"/>
              <a:t>‹#›</a:t>
            </a:fld>
            <a:endParaRPr lang="en-US"/>
          </a:p>
        </p:txBody>
      </p:sp>
    </p:spTree>
    <p:extLst>
      <p:ext uri="{BB962C8B-B14F-4D97-AF65-F5344CB8AC3E}">
        <p14:creationId xmlns:p14="http://schemas.microsoft.com/office/powerpoint/2010/main" val="4092544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MAY4TvGUkZQ" TargetMode="External"/><Relationship Id="rId2" Type="http://schemas.openxmlformats.org/officeDocument/2006/relationships/hyperlink" Target="https://www.ably.io/blog/websockets-vs-long-poll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ABA7-0161-45DD-9754-224D9F5A74C9}"/>
              </a:ext>
            </a:extLst>
          </p:cNvPr>
          <p:cNvSpPr>
            <a:spLocks noGrp="1"/>
          </p:cNvSpPr>
          <p:nvPr>
            <p:ph type="ctrTitle"/>
          </p:nvPr>
        </p:nvSpPr>
        <p:spPr>
          <a:xfrm>
            <a:off x="1524000" y="165542"/>
            <a:ext cx="9144000" cy="786565"/>
          </a:xfrm>
        </p:spPr>
        <p:txBody>
          <a:bodyPr>
            <a:normAutofit fontScale="90000"/>
          </a:bodyPr>
          <a:lstStyle/>
          <a:p>
            <a:r>
              <a:rPr lang="en-US" dirty="0" err="1"/>
              <a:t>Parseq</a:t>
            </a:r>
            <a:endParaRPr lang="en-US" dirty="0"/>
          </a:p>
        </p:txBody>
      </p:sp>
      <p:grpSp>
        <p:nvGrpSpPr>
          <p:cNvPr id="350" name="Group 349">
            <a:extLst>
              <a:ext uri="{FF2B5EF4-FFF2-40B4-BE49-F238E27FC236}">
                <a16:creationId xmlns:a16="http://schemas.microsoft.com/office/drawing/2014/main" id="{74BC22C1-B8DF-4036-9624-CC3886C1EBF0}"/>
              </a:ext>
            </a:extLst>
          </p:cNvPr>
          <p:cNvGrpSpPr/>
          <p:nvPr/>
        </p:nvGrpSpPr>
        <p:grpSpPr>
          <a:xfrm>
            <a:off x="6395670" y="4544759"/>
            <a:ext cx="4834093" cy="1635301"/>
            <a:chOff x="6562314" y="1161606"/>
            <a:chExt cx="4834093" cy="1635301"/>
          </a:xfrm>
        </p:grpSpPr>
        <p:sp>
          <p:nvSpPr>
            <p:cNvPr id="271" name="Rectangle 270">
              <a:extLst>
                <a:ext uri="{FF2B5EF4-FFF2-40B4-BE49-F238E27FC236}">
                  <a16:creationId xmlns:a16="http://schemas.microsoft.com/office/drawing/2014/main" id="{0AB25064-C4BA-495F-BA40-056A6F16C8DA}"/>
                </a:ext>
              </a:extLst>
            </p:cNvPr>
            <p:cNvSpPr/>
            <p:nvPr/>
          </p:nvSpPr>
          <p:spPr>
            <a:xfrm>
              <a:off x="6562314" y="1161606"/>
              <a:ext cx="4834093" cy="1635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A35F1C-3ACC-41FF-8632-486370A9612F}"/>
                </a:ext>
              </a:extLst>
            </p:cNvPr>
            <p:cNvSpPr txBox="1"/>
            <p:nvPr/>
          </p:nvSpPr>
          <p:spPr>
            <a:xfrm>
              <a:off x="6570724" y="1166725"/>
              <a:ext cx="4496744" cy="461665"/>
            </a:xfrm>
            <a:prstGeom prst="rect">
              <a:avLst/>
            </a:prstGeom>
            <a:noFill/>
          </p:spPr>
          <p:txBody>
            <a:bodyPr wrap="none" rtlCol="0">
              <a:spAutoFit/>
            </a:bodyPr>
            <a:lstStyle/>
            <a:p>
              <a:r>
                <a:rPr lang="en-US" sz="2400" dirty="0"/>
                <a:t>Sequence</a:t>
              </a:r>
              <a:r>
                <a:rPr lang="en-US" dirty="0"/>
                <a:t> (Fix-forward, all solves required)</a:t>
              </a:r>
              <a:endParaRPr lang="en-US" sz="2400" dirty="0"/>
            </a:p>
          </p:txBody>
        </p:sp>
        <p:sp>
          <p:nvSpPr>
            <p:cNvPr id="54" name="Oval 53">
              <a:extLst>
                <a:ext uri="{FF2B5EF4-FFF2-40B4-BE49-F238E27FC236}">
                  <a16:creationId xmlns:a16="http://schemas.microsoft.com/office/drawing/2014/main" id="{735F9DBA-5CB1-456C-96F2-65071332B2D1}"/>
                </a:ext>
              </a:extLst>
            </p:cNvPr>
            <p:cNvSpPr/>
            <p:nvPr/>
          </p:nvSpPr>
          <p:spPr>
            <a:xfrm>
              <a:off x="6727359" y="1886926"/>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22DFC66-F956-431F-A9C4-393DEC2B97B9}"/>
                </a:ext>
              </a:extLst>
            </p:cNvPr>
            <p:cNvCxnSpPr>
              <a:cxnSpLocks/>
              <a:stCxn id="54" idx="6"/>
              <a:endCxn id="57" idx="1"/>
            </p:cNvCxnSpPr>
            <p:nvPr/>
          </p:nvCxnSpPr>
          <p:spPr>
            <a:xfrm flipV="1">
              <a:off x="6897373" y="1970600"/>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56" name="Group 55">
              <a:extLst>
                <a:ext uri="{FF2B5EF4-FFF2-40B4-BE49-F238E27FC236}">
                  <a16:creationId xmlns:a16="http://schemas.microsoft.com/office/drawing/2014/main" id="{AAB32CCB-2D7E-46D5-92B1-52FB5490A8A0}"/>
                </a:ext>
              </a:extLst>
            </p:cNvPr>
            <p:cNvGrpSpPr/>
            <p:nvPr/>
          </p:nvGrpSpPr>
          <p:grpSpPr>
            <a:xfrm>
              <a:off x="7283352" y="1783242"/>
              <a:ext cx="995665" cy="374715"/>
              <a:chOff x="1926738" y="4318350"/>
              <a:chExt cx="995665" cy="374715"/>
            </a:xfrm>
          </p:grpSpPr>
          <p:sp>
            <p:nvSpPr>
              <p:cNvPr id="57" name="Rectangle: Rounded Corners 56">
                <a:extLst>
                  <a:ext uri="{FF2B5EF4-FFF2-40B4-BE49-F238E27FC236}">
                    <a16:creationId xmlns:a16="http://schemas.microsoft.com/office/drawing/2014/main" id="{C4FC3D41-817E-4298-8332-A0F369FB4A67}"/>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58" name="Diamond 57">
                <a:extLst>
                  <a:ext uri="{FF2B5EF4-FFF2-40B4-BE49-F238E27FC236}">
                    <a16:creationId xmlns:a16="http://schemas.microsoft.com/office/drawing/2014/main" id="{8B652205-9CD7-4D18-9A0A-F079DB665FAF}"/>
                  </a:ext>
                </a:extLst>
              </p:cNvPr>
              <p:cNvSpPr/>
              <p:nvPr/>
            </p:nvSpPr>
            <p:spPr>
              <a:xfrm>
                <a:off x="260697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67" name="Group 66">
              <a:extLst>
                <a:ext uri="{FF2B5EF4-FFF2-40B4-BE49-F238E27FC236}">
                  <a16:creationId xmlns:a16="http://schemas.microsoft.com/office/drawing/2014/main" id="{076050FA-E559-412B-B4D8-E79524E140CE}"/>
                </a:ext>
              </a:extLst>
            </p:cNvPr>
            <p:cNvGrpSpPr/>
            <p:nvPr/>
          </p:nvGrpSpPr>
          <p:grpSpPr>
            <a:xfrm>
              <a:off x="8511426" y="1783241"/>
              <a:ext cx="995665" cy="374715"/>
              <a:chOff x="1926738" y="4318350"/>
              <a:chExt cx="995665" cy="374715"/>
            </a:xfrm>
          </p:grpSpPr>
          <p:sp>
            <p:nvSpPr>
              <p:cNvPr id="68" name="Rectangle: Rounded Corners 67">
                <a:extLst>
                  <a:ext uri="{FF2B5EF4-FFF2-40B4-BE49-F238E27FC236}">
                    <a16:creationId xmlns:a16="http://schemas.microsoft.com/office/drawing/2014/main" id="{F3C08B52-8B1D-4C06-B038-ED3C7DB4B99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69" name="Diamond 68">
                <a:extLst>
                  <a:ext uri="{FF2B5EF4-FFF2-40B4-BE49-F238E27FC236}">
                    <a16:creationId xmlns:a16="http://schemas.microsoft.com/office/drawing/2014/main" id="{CBBB397C-3253-4A13-B309-21C8E15A446D}"/>
                  </a:ext>
                </a:extLst>
              </p:cNvPr>
              <p:cNvSpPr/>
              <p:nvPr/>
            </p:nvSpPr>
            <p:spPr>
              <a:xfrm>
                <a:off x="260088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72" name="Rectangle: Rounded Corners 71">
              <a:extLst>
                <a:ext uri="{FF2B5EF4-FFF2-40B4-BE49-F238E27FC236}">
                  <a16:creationId xmlns:a16="http://schemas.microsoft.com/office/drawing/2014/main" id="{565DB360-9004-4ED2-B4FD-07365E27B4D2}"/>
                </a:ext>
              </a:extLst>
            </p:cNvPr>
            <p:cNvSpPr/>
            <p:nvPr/>
          </p:nvSpPr>
          <p:spPr>
            <a:xfrm>
              <a:off x="9733410" y="178324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cxnSp>
          <p:nvCxnSpPr>
            <p:cNvPr id="74" name="Straight Arrow Connector 73">
              <a:extLst>
                <a:ext uri="{FF2B5EF4-FFF2-40B4-BE49-F238E27FC236}">
                  <a16:creationId xmlns:a16="http://schemas.microsoft.com/office/drawing/2014/main" id="{39A80621-31ED-4A93-8064-437131DCBE80}"/>
                </a:ext>
              </a:extLst>
            </p:cNvPr>
            <p:cNvCxnSpPr>
              <a:cxnSpLocks/>
              <a:stCxn id="168" idx="3"/>
              <a:endCxn id="82" idx="2"/>
            </p:cNvCxnSpPr>
            <p:nvPr/>
          </p:nvCxnSpPr>
          <p:spPr>
            <a:xfrm flipV="1">
              <a:off x="10696910" y="1968592"/>
              <a:ext cx="307328" cy="75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5" name="Straight Arrow Connector 74">
              <a:extLst>
                <a:ext uri="{FF2B5EF4-FFF2-40B4-BE49-F238E27FC236}">
                  <a16:creationId xmlns:a16="http://schemas.microsoft.com/office/drawing/2014/main" id="{944F0AFD-D16B-4A21-95DD-CAA08DE5FED0}"/>
                </a:ext>
              </a:extLst>
            </p:cNvPr>
            <p:cNvCxnSpPr>
              <a:cxnSpLocks/>
              <a:stCxn id="58" idx="3"/>
              <a:endCxn id="68" idx="1"/>
            </p:cNvCxnSpPr>
            <p:nvPr/>
          </p:nvCxnSpPr>
          <p:spPr>
            <a:xfrm>
              <a:off x="8239283" y="1970599"/>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8" name="Straight Arrow Connector 77">
              <a:extLst>
                <a:ext uri="{FF2B5EF4-FFF2-40B4-BE49-F238E27FC236}">
                  <a16:creationId xmlns:a16="http://schemas.microsoft.com/office/drawing/2014/main" id="{C9E32D5B-F5A8-496D-97F8-E51E8844E558}"/>
                </a:ext>
              </a:extLst>
            </p:cNvPr>
            <p:cNvCxnSpPr>
              <a:cxnSpLocks/>
              <a:stCxn id="69" idx="3"/>
              <a:endCxn id="72" idx="1"/>
            </p:cNvCxnSpPr>
            <p:nvPr/>
          </p:nvCxnSpPr>
          <p:spPr>
            <a:xfrm>
              <a:off x="9461267" y="1970598"/>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2" name="Oval 81">
              <a:extLst>
                <a:ext uri="{FF2B5EF4-FFF2-40B4-BE49-F238E27FC236}">
                  <a16:creationId xmlns:a16="http://schemas.microsoft.com/office/drawing/2014/main" id="{74AC24E2-DC44-468E-977C-792F73D705DD}"/>
                </a:ext>
              </a:extLst>
            </p:cNvPr>
            <p:cNvSpPr/>
            <p:nvPr/>
          </p:nvSpPr>
          <p:spPr>
            <a:xfrm>
              <a:off x="11004238" y="1883585"/>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15C70EF-7B4C-473F-887A-9FDB64EAE99B}"/>
                </a:ext>
              </a:extLst>
            </p:cNvPr>
            <p:cNvSpPr/>
            <p:nvPr/>
          </p:nvSpPr>
          <p:spPr>
            <a:xfrm>
              <a:off x="11004238" y="2444390"/>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01FF7671-B6C8-4B3F-B0E7-BC0A18A9CC1B}"/>
                </a:ext>
              </a:extLst>
            </p:cNvPr>
            <p:cNvCxnSpPr>
              <a:cxnSpLocks/>
              <a:stCxn id="58" idx="2"/>
              <a:endCxn id="88" idx="2"/>
            </p:cNvCxnSpPr>
            <p:nvPr/>
          </p:nvCxnSpPr>
          <p:spPr>
            <a:xfrm rot="16200000" flipH="1">
              <a:off x="9342362" y="867520"/>
              <a:ext cx="420949" cy="2902804"/>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92" name="Connector: Elbow 91">
              <a:extLst>
                <a:ext uri="{FF2B5EF4-FFF2-40B4-BE49-F238E27FC236}">
                  <a16:creationId xmlns:a16="http://schemas.microsoft.com/office/drawing/2014/main" id="{479E5507-7E38-47AC-8168-F1FABD7D076D}"/>
                </a:ext>
              </a:extLst>
            </p:cNvPr>
            <p:cNvCxnSpPr>
              <a:cxnSpLocks/>
              <a:stCxn id="69" idx="2"/>
              <a:endCxn id="88" idx="2"/>
            </p:cNvCxnSpPr>
            <p:nvPr/>
          </p:nvCxnSpPr>
          <p:spPr>
            <a:xfrm rot="16200000" flipH="1">
              <a:off x="9953353" y="1478512"/>
              <a:ext cx="420950" cy="1680820"/>
            </a:xfrm>
            <a:prstGeom prst="bentConnector2">
              <a:avLst/>
            </a:prstGeom>
            <a:ln>
              <a:prstDash val="dashDot"/>
              <a:tailEnd type="triangle"/>
            </a:ln>
          </p:spPr>
          <p:style>
            <a:lnRef idx="2">
              <a:schemeClr val="dk1"/>
            </a:lnRef>
            <a:fillRef idx="1">
              <a:schemeClr val="lt1"/>
            </a:fillRef>
            <a:effectRef idx="0">
              <a:schemeClr val="dk1"/>
            </a:effectRef>
            <a:fontRef idx="minor">
              <a:schemeClr val="dk1"/>
            </a:fontRef>
          </p:style>
        </p:cxnSp>
        <p:sp>
          <p:nvSpPr>
            <p:cNvPr id="158" name="Rectangle 157">
              <a:extLst>
                <a:ext uri="{FF2B5EF4-FFF2-40B4-BE49-F238E27FC236}">
                  <a16:creationId xmlns:a16="http://schemas.microsoft.com/office/drawing/2014/main" id="{086731A4-E1F1-432D-ACD5-64FDEEFF49C0}"/>
                </a:ext>
              </a:extLst>
            </p:cNvPr>
            <p:cNvSpPr/>
            <p:nvPr/>
          </p:nvSpPr>
          <p:spPr>
            <a:xfrm>
              <a:off x="10097992" y="1479973"/>
              <a:ext cx="1186800" cy="276999"/>
            </a:xfrm>
            <a:prstGeom prst="rect">
              <a:avLst/>
            </a:prstGeom>
          </p:spPr>
          <p:txBody>
            <a:bodyPr wrap="none">
              <a:spAutoFit/>
            </a:bodyPr>
            <a:lstStyle/>
            <a:p>
              <a:r>
                <a:rPr lang="en-US" sz="1200" dirty="0"/>
                <a:t>All are required.</a:t>
              </a:r>
            </a:p>
          </p:txBody>
        </p:sp>
        <p:sp>
          <p:nvSpPr>
            <p:cNvPr id="159" name="Rectangle 158">
              <a:extLst>
                <a:ext uri="{FF2B5EF4-FFF2-40B4-BE49-F238E27FC236}">
                  <a16:creationId xmlns:a16="http://schemas.microsoft.com/office/drawing/2014/main" id="{B79D64FB-3C90-4F49-ACEC-F1428DFA0C9D}"/>
                </a:ext>
              </a:extLst>
            </p:cNvPr>
            <p:cNvSpPr/>
            <p:nvPr/>
          </p:nvSpPr>
          <p:spPr>
            <a:xfrm>
              <a:off x="8199049" y="2252074"/>
              <a:ext cx="1037976" cy="276999"/>
            </a:xfrm>
            <a:prstGeom prst="rect">
              <a:avLst/>
            </a:prstGeom>
          </p:spPr>
          <p:txBody>
            <a:bodyPr wrap="none">
              <a:spAutoFit/>
            </a:bodyPr>
            <a:lstStyle/>
            <a:p>
              <a:r>
                <a:rPr lang="en-US" sz="1200" dirty="0"/>
                <a:t>None can fail.</a:t>
              </a:r>
            </a:p>
          </p:txBody>
        </p:sp>
        <p:sp>
          <p:nvSpPr>
            <p:cNvPr id="168" name="Diamond 167">
              <a:extLst>
                <a:ext uri="{FF2B5EF4-FFF2-40B4-BE49-F238E27FC236}">
                  <a16:creationId xmlns:a16="http://schemas.microsoft.com/office/drawing/2014/main" id="{931BD952-1907-4136-A093-336F73B27107}"/>
                </a:ext>
              </a:extLst>
            </p:cNvPr>
            <p:cNvSpPr/>
            <p:nvPr/>
          </p:nvSpPr>
          <p:spPr>
            <a:xfrm>
              <a:off x="10421212" y="183828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351" name="Group 350">
            <a:extLst>
              <a:ext uri="{FF2B5EF4-FFF2-40B4-BE49-F238E27FC236}">
                <a16:creationId xmlns:a16="http://schemas.microsoft.com/office/drawing/2014/main" id="{BB70ABDC-9CAC-47E2-83A9-771454C8C042}"/>
              </a:ext>
            </a:extLst>
          </p:cNvPr>
          <p:cNvGrpSpPr/>
          <p:nvPr/>
        </p:nvGrpSpPr>
        <p:grpSpPr>
          <a:xfrm>
            <a:off x="544200" y="1257945"/>
            <a:ext cx="5463852" cy="1899605"/>
            <a:chOff x="6312121" y="3159462"/>
            <a:chExt cx="5463852" cy="1899605"/>
          </a:xfrm>
        </p:grpSpPr>
        <p:sp>
          <p:nvSpPr>
            <p:cNvPr id="270" name="Rectangle 269">
              <a:extLst>
                <a:ext uri="{FF2B5EF4-FFF2-40B4-BE49-F238E27FC236}">
                  <a16:creationId xmlns:a16="http://schemas.microsoft.com/office/drawing/2014/main" id="{ED16BC00-970C-4BF4-BF80-309A42237CFC}"/>
                </a:ext>
              </a:extLst>
            </p:cNvPr>
            <p:cNvSpPr/>
            <p:nvPr/>
          </p:nvSpPr>
          <p:spPr>
            <a:xfrm>
              <a:off x="6313495" y="3159462"/>
              <a:ext cx="5462478" cy="18996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C50BD75-2E64-465F-A1D6-40F1428C9193}"/>
                </a:ext>
              </a:extLst>
            </p:cNvPr>
            <p:cNvSpPr/>
            <p:nvPr/>
          </p:nvSpPr>
          <p:spPr>
            <a:xfrm>
              <a:off x="6451162" y="374760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EE047658-CAAA-4FFD-BC1E-1D74AAC0E962}"/>
                </a:ext>
              </a:extLst>
            </p:cNvPr>
            <p:cNvCxnSpPr>
              <a:cxnSpLocks/>
              <a:stCxn id="96" idx="6"/>
              <a:endCxn id="99" idx="1"/>
            </p:cNvCxnSpPr>
            <p:nvPr/>
          </p:nvCxnSpPr>
          <p:spPr>
            <a:xfrm flipV="1">
              <a:off x="6621176" y="3831282"/>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98" name="Group 97">
              <a:extLst>
                <a:ext uri="{FF2B5EF4-FFF2-40B4-BE49-F238E27FC236}">
                  <a16:creationId xmlns:a16="http://schemas.microsoft.com/office/drawing/2014/main" id="{BBFC636D-32B7-4A92-80CE-FA12E6F0DE71}"/>
                </a:ext>
              </a:extLst>
            </p:cNvPr>
            <p:cNvGrpSpPr/>
            <p:nvPr/>
          </p:nvGrpSpPr>
          <p:grpSpPr>
            <a:xfrm>
              <a:off x="7007155" y="3643924"/>
              <a:ext cx="995665" cy="374715"/>
              <a:chOff x="1926738" y="4318350"/>
              <a:chExt cx="995665" cy="374715"/>
            </a:xfrm>
          </p:grpSpPr>
          <p:sp>
            <p:nvSpPr>
              <p:cNvPr id="99" name="Rectangle: Rounded Corners 98">
                <a:extLst>
                  <a:ext uri="{FF2B5EF4-FFF2-40B4-BE49-F238E27FC236}">
                    <a16:creationId xmlns:a16="http://schemas.microsoft.com/office/drawing/2014/main" id="{0CAE1770-6662-442A-B407-2FA21A866E5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0" name="Diamond 99">
                <a:extLst>
                  <a:ext uri="{FF2B5EF4-FFF2-40B4-BE49-F238E27FC236}">
                    <a16:creationId xmlns:a16="http://schemas.microsoft.com/office/drawing/2014/main" id="{A0F01015-CEA3-4643-8FF4-E2A2AD1177F3}"/>
                  </a:ext>
                </a:extLst>
              </p:cNvPr>
              <p:cNvSpPr/>
              <p:nvPr/>
            </p:nvSpPr>
            <p:spPr>
              <a:xfrm>
                <a:off x="260007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102" name="Group 101">
              <a:extLst>
                <a:ext uri="{FF2B5EF4-FFF2-40B4-BE49-F238E27FC236}">
                  <a16:creationId xmlns:a16="http://schemas.microsoft.com/office/drawing/2014/main" id="{D952C019-4955-4B86-89D8-A38DFDCC3FE4}"/>
                </a:ext>
              </a:extLst>
            </p:cNvPr>
            <p:cNvGrpSpPr/>
            <p:nvPr/>
          </p:nvGrpSpPr>
          <p:grpSpPr>
            <a:xfrm>
              <a:off x="8312979" y="3643923"/>
              <a:ext cx="995665" cy="374715"/>
              <a:chOff x="1926738" y="4318350"/>
              <a:chExt cx="995665" cy="374715"/>
            </a:xfrm>
          </p:grpSpPr>
          <p:sp>
            <p:nvSpPr>
              <p:cNvPr id="103" name="Rectangle: Rounded Corners 102">
                <a:extLst>
                  <a:ext uri="{FF2B5EF4-FFF2-40B4-BE49-F238E27FC236}">
                    <a16:creationId xmlns:a16="http://schemas.microsoft.com/office/drawing/2014/main" id="{282E6976-5E30-4F15-86F8-C54318572E9D}"/>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4" name="Diamond 103">
                <a:extLst>
                  <a:ext uri="{FF2B5EF4-FFF2-40B4-BE49-F238E27FC236}">
                    <a16:creationId xmlns:a16="http://schemas.microsoft.com/office/drawing/2014/main" id="{EFBC3FE2-5A26-4742-B3DB-CE3F4013CD3B}"/>
                  </a:ext>
                </a:extLst>
              </p:cNvPr>
              <p:cNvSpPr/>
              <p:nvPr/>
            </p:nvSpPr>
            <p:spPr>
              <a:xfrm>
                <a:off x="260690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106" name="Rectangle: Rounded Corners 105">
              <a:extLst>
                <a:ext uri="{FF2B5EF4-FFF2-40B4-BE49-F238E27FC236}">
                  <a16:creationId xmlns:a16="http://schemas.microsoft.com/office/drawing/2014/main" id="{E4D92D40-90E4-4DDD-9ADB-AA6479A4493B}"/>
                </a:ext>
              </a:extLst>
            </p:cNvPr>
            <p:cNvSpPr/>
            <p:nvPr/>
          </p:nvSpPr>
          <p:spPr>
            <a:xfrm>
              <a:off x="9600160" y="3643922"/>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11" name="Oval 110">
              <a:extLst>
                <a:ext uri="{FF2B5EF4-FFF2-40B4-BE49-F238E27FC236}">
                  <a16:creationId xmlns:a16="http://schemas.microsoft.com/office/drawing/2014/main" id="{FE00284F-8E9D-4E3D-A0DA-F4DBEA1D0F91}"/>
                </a:ext>
              </a:extLst>
            </p:cNvPr>
            <p:cNvSpPr/>
            <p:nvPr/>
          </p:nvSpPr>
          <p:spPr>
            <a:xfrm>
              <a:off x="11432458" y="3742015"/>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9A7FB32-64DD-48A4-814C-96A456E89E16}"/>
                </a:ext>
              </a:extLst>
            </p:cNvPr>
            <p:cNvCxnSpPr>
              <a:cxnSpLocks/>
              <a:stCxn id="100" idx="2"/>
              <a:endCxn id="123" idx="2"/>
            </p:cNvCxnSpPr>
            <p:nvPr/>
          </p:nvCxnSpPr>
          <p:spPr>
            <a:xfrm rot="16200000" flipH="1">
              <a:off x="9211688" y="2575783"/>
              <a:ext cx="827425" cy="361411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23" name="Oval 122">
              <a:extLst>
                <a:ext uri="{FF2B5EF4-FFF2-40B4-BE49-F238E27FC236}">
                  <a16:creationId xmlns:a16="http://schemas.microsoft.com/office/drawing/2014/main" id="{E8B7DE2B-B790-48B1-A1DA-0121EDBF3E01}"/>
                </a:ext>
              </a:extLst>
            </p:cNvPr>
            <p:cNvSpPr/>
            <p:nvPr/>
          </p:nvSpPr>
          <p:spPr>
            <a:xfrm>
              <a:off x="11432459" y="4711548"/>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ABBF06A7-6932-4FA1-9B4A-C7C650E1A3A8}"/>
                </a:ext>
              </a:extLst>
            </p:cNvPr>
            <p:cNvCxnSpPr>
              <a:cxnSpLocks/>
              <a:stCxn id="100" idx="3"/>
              <a:endCxn id="103" idx="1"/>
            </p:cNvCxnSpPr>
            <p:nvPr/>
          </p:nvCxnSpPr>
          <p:spPr>
            <a:xfrm>
              <a:off x="7956190" y="3831281"/>
              <a:ext cx="356789"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sp>
          <p:nvSpPr>
            <p:cNvPr id="129" name="Diamond 128">
              <a:extLst>
                <a:ext uri="{FF2B5EF4-FFF2-40B4-BE49-F238E27FC236}">
                  <a16:creationId xmlns:a16="http://schemas.microsoft.com/office/drawing/2014/main" id="{7394365D-FB0D-4F25-8D67-C6753AD42A8A}"/>
                </a:ext>
              </a:extLst>
            </p:cNvPr>
            <p:cNvSpPr/>
            <p:nvPr/>
          </p:nvSpPr>
          <p:spPr>
            <a:xfrm>
              <a:off x="10271812" y="3689173"/>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F25B3486-3D84-4B5B-9E2C-A56D55E5993D}"/>
                </a:ext>
              </a:extLst>
            </p:cNvPr>
            <p:cNvCxnSpPr>
              <a:cxnSpLocks/>
              <a:stCxn id="104" idx="3"/>
              <a:endCxn id="106" idx="1"/>
            </p:cNvCxnSpPr>
            <p:nvPr/>
          </p:nvCxnSpPr>
          <p:spPr>
            <a:xfrm>
              <a:off x="9268844" y="3831280"/>
              <a:ext cx="331316"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32" name="Straight Arrow Connector 131">
              <a:extLst>
                <a:ext uri="{FF2B5EF4-FFF2-40B4-BE49-F238E27FC236}">
                  <a16:creationId xmlns:a16="http://schemas.microsoft.com/office/drawing/2014/main" id="{6ACFCBAC-AF59-45FA-BB1F-ACFF730DED3F}"/>
                </a:ext>
              </a:extLst>
            </p:cNvPr>
            <p:cNvCxnSpPr>
              <a:cxnSpLocks/>
              <a:stCxn id="129" idx="3"/>
              <a:endCxn id="111" idx="2"/>
            </p:cNvCxnSpPr>
            <p:nvPr/>
          </p:nvCxnSpPr>
          <p:spPr>
            <a:xfrm>
              <a:off x="10547510" y="3827022"/>
              <a:ext cx="884948"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41" name="Connector: Elbow 140">
              <a:extLst>
                <a:ext uri="{FF2B5EF4-FFF2-40B4-BE49-F238E27FC236}">
                  <a16:creationId xmlns:a16="http://schemas.microsoft.com/office/drawing/2014/main" id="{39A6B3A8-021A-49D3-A975-96B09FCC699F}"/>
                </a:ext>
              </a:extLst>
            </p:cNvPr>
            <p:cNvCxnSpPr>
              <a:cxnSpLocks/>
              <a:stCxn id="129" idx="2"/>
              <a:endCxn id="123" idx="2"/>
            </p:cNvCxnSpPr>
            <p:nvPr/>
          </p:nvCxnSpPr>
          <p:spPr>
            <a:xfrm rot="16200000" flipH="1">
              <a:off x="10505218" y="3869314"/>
              <a:ext cx="831684" cy="102279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144" name="Connector: Elbow 143">
              <a:extLst>
                <a:ext uri="{FF2B5EF4-FFF2-40B4-BE49-F238E27FC236}">
                  <a16:creationId xmlns:a16="http://schemas.microsoft.com/office/drawing/2014/main" id="{CAE866DE-95F5-4296-AA48-5026DF863AEA}"/>
                </a:ext>
              </a:extLst>
            </p:cNvPr>
            <p:cNvCxnSpPr>
              <a:cxnSpLocks/>
              <a:stCxn id="104" idx="2"/>
              <a:endCxn id="123" idx="2"/>
            </p:cNvCxnSpPr>
            <p:nvPr/>
          </p:nvCxnSpPr>
          <p:spPr>
            <a:xfrm rot="16200000" flipH="1">
              <a:off x="9868014" y="3232110"/>
              <a:ext cx="827426" cy="230146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52" name="Rectangle 151">
              <a:extLst>
                <a:ext uri="{FF2B5EF4-FFF2-40B4-BE49-F238E27FC236}">
                  <a16:creationId xmlns:a16="http://schemas.microsoft.com/office/drawing/2014/main" id="{49E27D63-F47E-46E6-A231-625EA11F6C74}"/>
                </a:ext>
              </a:extLst>
            </p:cNvPr>
            <p:cNvSpPr/>
            <p:nvPr/>
          </p:nvSpPr>
          <p:spPr>
            <a:xfrm>
              <a:off x="9328605" y="4494431"/>
              <a:ext cx="943207" cy="276999"/>
            </a:xfrm>
            <a:prstGeom prst="rect">
              <a:avLst/>
            </a:prstGeom>
          </p:spPr>
          <p:txBody>
            <a:bodyPr wrap="none">
              <a:spAutoFit/>
            </a:bodyPr>
            <a:lstStyle/>
            <a:p>
              <a:r>
                <a:rPr lang="en-US" sz="1200" dirty="0"/>
                <a:t>Any will do.</a:t>
              </a:r>
            </a:p>
          </p:txBody>
        </p:sp>
        <p:sp>
          <p:nvSpPr>
            <p:cNvPr id="153" name="Rectangle 152">
              <a:extLst>
                <a:ext uri="{FF2B5EF4-FFF2-40B4-BE49-F238E27FC236}">
                  <a16:creationId xmlns:a16="http://schemas.microsoft.com/office/drawing/2014/main" id="{F7529302-9D82-4D21-BEBB-54667E7FFAD0}"/>
                </a:ext>
              </a:extLst>
            </p:cNvPr>
            <p:cNvSpPr/>
            <p:nvPr/>
          </p:nvSpPr>
          <p:spPr>
            <a:xfrm>
              <a:off x="10621298" y="3942488"/>
              <a:ext cx="1154675" cy="276999"/>
            </a:xfrm>
            <a:prstGeom prst="rect">
              <a:avLst/>
            </a:prstGeom>
          </p:spPr>
          <p:txBody>
            <a:bodyPr wrap="none">
              <a:spAutoFit/>
            </a:bodyPr>
            <a:lstStyle/>
            <a:p>
              <a:r>
                <a:rPr lang="en-US" sz="1200" dirty="0"/>
                <a:t>None won’t do.</a:t>
              </a:r>
            </a:p>
          </p:txBody>
        </p:sp>
        <p:sp>
          <p:nvSpPr>
            <p:cNvPr id="170" name="TextBox 169">
              <a:extLst>
                <a:ext uri="{FF2B5EF4-FFF2-40B4-BE49-F238E27FC236}">
                  <a16:creationId xmlns:a16="http://schemas.microsoft.com/office/drawing/2014/main" id="{346F9FE3-F5F3-4891-BACB-C43189A015C4}"/>
                </a:ext>
              </a:extLst>
            </p:cNvPr>
            <p:cNvSpPr txBox="1"/>
            <p:nvPr/>
          </p:nvSpPr>
          <p:spPr>
            <a:xfrm>
              <a:off x="6312121" y="3179807"/>
              <a:ext cx="5462478" cy="461665"/>
            </a:xfrm>
            <a:prstGeom prst="rect">
              <a:avLst/>
            </a:prstGeom>
            <a:noFill/>
          </p:spPr>
          <p:txBody>
            <a:bodyPr wrap="square" rtlCol="0">
              <a:spAutoFit/>
            </a:bodyPr>
            <a:lstStyle/>
            <a:p>
              <a:r>
                <a:rPr lang="en-US" sz="2400" dirty="0"/>
                <a:t>Fallback</a:t>
              </a:r>
              <a:r>
                <a:rPr lang="en-US" dirty="0"/>
                <a:t> (First </a:t>
              </a:r>
              <a:r>
                <a:rPr lang="en-US" i="1" dirty="0"/>
                <a:t>solve</a:t>
              </a:r>
              <a:r>
                <a:rPr lang="en-US" dirty="0"/>
                <a:t> ends sequence)</a:t>
              </a:r>
              <a:endParaRPr lang="en-US" sz="2400" dirty="0"/>
            </a:p>
          </p:txBody>
        </p:sp>
      </p:grpSp>
      <p:sp>
        <p:nvSpPr>
          <p:cNvPr id="346" name="Rectangle 345">
            <a:extLst>
              <a:ext uri="{FF2B5EF4-FFF2-40B4-BE49-F238E27FC236}">
                <a16:creationId xmlns:a16="http://schemas.microsoft.com/office/drawing/2014/main" id="{1E5181F5-2DE4-4C0D-AD4D-E0CC93FEC37B}"/>
              </a:ext>
            </a:extLst>
          </p:cNvPr>
          <p:cNvSpPr/>
          <p:nvPr/>
        </p:nvSpPr>
        <p:spPr>
          <a:xfrm>
            <a:off x="542949" y="3824916"/>
            <a:ext cx="4486058" cy="235341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C98446F1-43F7-4C08-AACC-B5358BEFB710}"/>
              </a:ext>
            </a:extLst>
          </p:cNvPr>
          <p:cNvSpPr txBox="1"/>
          <p:nvPr/>
        </p:nvSpPr>
        <p:spPr>
          <a:xfrm>
            <a:off x="550277" y="3844656"/>
            <a:ext cx="3173561" cy="461665"/>
          </a:xfrm>
          <a:prstGeom prst="rect">
            <a:avLst/>
          </a:prstGeom>
          <a:noFill/>
        </p:spPr>
        <p:txBody>
          <a:bodyPr wrap="none" rtlCol="0">
            <a:spAutoFit/>
          </a:bodyPr>
          <a:lstStyle/>
          <a:p>
            <a:r>
              <a:rPr lang="en-US" sz="2400" dirty="0"/>
              <a:t>Race </a:t>
            </a:r>
            <a:r>
              <a:rPr lang="en-US" dirty="0"/>
              <a:t>(First </a:t>
            </a:r>
            <a:r>
              <a:rPr lang="en-US" i="1" dirty="0"/>
              <a:t>solve</a:t>
            </a:r>
            <a:r>
              <a:rPr lang="en-US" dirty="0"/>
              <a:t> ends parallel)</a:t>
            </a:r>
          </a:p>
        </p:txBody>
      </p:sp>
      <p:sp>
        <p:nvSpPr>
          <p:cNvPr id="280" name="Rectangle: Rounded Corners 279">
            <a:extLst>
              <a:ext uri="{FF2B5EF4-FFF2-40B4-BE49-F238E27FC236}">
                <a16:creationId xmlns:a16="http://schemas.microsoft.com/office/drawing/2014/main" id="{AB7F00D2-568C-4AFC-8254-8B54AA40A043}"/>
              </a:ext>
            </a:extLst>
          </p:cNvPr>
          <p:cNvSpPr/>
          <p:nvPr/>
        </p:nvSpPr>
        <p:spPr>
          <a:xfrm>
            <a:off x="1594140" y="4371843"/>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281" name="Diamond 280">
            <a:extLst>
              <a:ext uri="{FF2B5EF4-FFF2-40B4-BE49-F238E27FC236}">
                <a16:creationId xmlns:a16="http://schemas.microsoft.com/office/drawing/2014/main" id="{D2C2DC70-B0DF-4B89-BD2C-CA97E3C8FDB3}"/>
              </a:ext>
            </a:extLst>
          </p:cNvPr>
          <p:cNvSpPr/>
          <p:nvPr/>
        </p:nvSpPr>
        <p:spPr>
          <a:xfrm>
            <a:off x="2545939" y="442135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2" name="Straight Arrow Connector 281">
            <a:extLst>
              <a:ext uri="{FF2B5EF4-FFF2-40B4-BE49-F238E27FC236}">
                <a16:creationId xmlns:a16="http://schemas.microsoft.com/office/drawing/2014/main" id="{486CF5FF-56D8-4AD0-8966-A96C1E595A30}"/>
              </a:ext>
            </a:extLst>
          </p:cNvPr>
          <p:cNvCxnSpPr>
            <a:cxnSpLocks/>
            <a:endCxn id="280" idx="1"/>
          </p:cNvCxnSpPr>
          <p:nvPr/>
        </p:nvCxnSpPr>
        <p:spPr>
          <a:xfrm>
            <a:off x="1227839" y="4559201"/>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84" name="Rectangle 283">
            <a:extLst>
              <a:ext uri="{FF2B5EF4-FFF2-40B4-BE49-F238E27FC236}">
                <a16:creationId xmlns:a16="http://schemas.microsoft.com/office/drawing/2014/main" id="{82632296-A69E-4A5C-938A-B8D785187FD0}"/>
              </a:ext>
            </a:extLst>
          </p:cNvPr>
          <p:cNvSpPr/>
          <p:nvPr/>
        </p:nvSpPr>
        <p:spPr>
          <a:xfrm>
            <a:off x="3908064" y="4409806"/>
            <a:ext cx="943207" cy="276999"/>
          </a:xfrm>
          <a:prstGeom prst="rect">
            <a:avLst/>
          </a:prstGeom>
        </p:spPr>
        <p:txBody>
          <a:bodyPr wrap="none">
            <a:spAutoFit/>
          </a:bodyPr>
          <a:lstStyle/>
          <a:p>
            <a:r>
              <a:rPr lang="en-US" sz="1200" dirty="0"/>
              <a:t>Any will do.</a:t>
            </a:r>
          </a:p>
        </p:txBody>
      </p:sp>
      <p:sp>
        <p:nvSpPr>
          <p:cNvPr id="286" name="Oval 285">
            <a:extLst>
              <a:ext uri="{FF2B5EF4-FFF2-40B4-BE49-F238E27FC236}">
                <a16:creationId xmlns:a16="http://schemas.microsoft.com/office/drawing/2014/main" id="{91A7B8FB-A7AA-4BFF-A86E-96BDFBFB0BDB}"/>
              </a:ext>
            </a:extLst>
          </p:cNvPr>
          <p:cNvSpPr/>
          <p:nvPr/>
        </p:nvSpPr>
        <p:spPr>
          <a:xfrm>
            <a:off x="3771510" y="4463299"/>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76B31EE-94EA-4A6D-89FF-F384A34F0531}"/>
              </a:ext>
            </a:extLst>
          </p:cNvPr>
          <p:cNvSpPr/>
          <p:nvPr/>
        </p:nvSpPr>
        <p:spPr>
          <a:xfrm>
            <a:off x="3767302" y="5432952"/>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D387F7EC-512B-4DBD-9D1F-ACBA82CC183A}"/>
              </a:ext>
            </a:extLst>
          </p:cNvPr>
          <p:cNvSpPr/>
          <p:nvPr/>
        </p:nvSpPr>
        <p:spPr>
          <a:xfrm>
            <a:off x="3906933" y="5379459"/>
            <a:ext cx="1154675" cy="276999"/>
          </a:xfrm>
          <a:prstGeom prst="rect">
            <a:avLst/>
          </a:prstGeom>
        </p:spPr>
        <p:txBody>
          <a:bodyPr wrap="none">
            <a:spAutoFit/>
          </a:bodyPr>
          <a:lstStyle/>
          <a:p>
            <a:r>
              <a:rPr lang="en-US" sz="1200" dirty="0"/>
              <a:t>None won’t do.</a:t>
            </a:r>
          </a:p>
        </p:txBody>
      </p:sp>
      <p:sp>
        <p:nvSpPr>
          <p:cNvPr id="290" name="Oval 289">
            <a:extLst>
              <a:ext uri="{FF2B5EF4-FFF2-40B4-BE49-F238E27FC236}">
                <a16:creationId xmlns:a16="http://schemas.microsoft.com/office/drawing/2014/main" id="{D807701F-002C-44EE-83C4-51A8A7D5F0F6}"/>
              </a:ext>
            </a:extLst>
          </p:cNvPr>
          <p:cNvSpPr/>
          <p:nvPr/>
        </p:nvSpPr>
        <p:spPr>
          <a:xfrm>
            <a:off x="667252" y="4877300"/>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1" name="Straight Connector 290">
            <a:extLst>
              <a:ext uri="{FF2B5EF4-FFF2-40B4-BE49-F238E27FC236}">
                <a16:creationId xmlns:a16="http://schemas.microsoft.com/office/drawing/2014/main" id="{559B7824-D015-4BC4-B135-8CB3FFCBC40B}"/>
              </a:ext>
            </a:extLst>
          </p:cNvPr>
          <p:cNvCxnSpPr>
            <a:cxnSpLocks/>
          </p:cNvCxnSpPr>
          <p:nvPr/>
        </p:nvCxnSpPr>
        <p:spPr>
          <a:xfrm>
            <a:off x="1237134" y="4339450"/>
            <a:ext cx="0" cy="1450873"/>
          </a:xfrm>
          <a:prstGeom prst="line">
            <a:avLst/>
          </a:prstGeom>
          <a:ln w="38100"/>
        </p:spPr>
        <p:style>
          <a:lnRef idx="2">
            <a:schemeClr val="dk1"/>
          </a:lnRef>
          <a:fillRef idx="1">
            <a:schemeClr val="lt1"/>
          </a:fillRef>
          <a:effectRef idx="0">
            <a:schemeClr val="dk1"/>
          </a:effectRef>
          <a:fontRef idx="minor">
            <a:schemeClr val="dk1"/>
          </a:fontRef>
        </p:style>
      </p:cxnSp>
      <p:cxnSp>
        <p:nvCxnSpPr>
          <p:cNvPr id="292" name="Straight Arrow Connector 291">
            <a:extLst>
              <a:ext uri="{FF2B5EF4-FFF2-40B4-BE49-F238E27FC236}">
                <a16:creationId xmlns:a16="http://schemas.microsoft.com/office/drawing/2014/main" id="{AE35D520-C52B-422F-AEC9-05D841F2A45E}"/>
              </a:ext>
            </a:extLst>
          </p:cNvPr>
          <p:cNvCxnSpPr>
            <a:cxnSpLocks/>
            <a:stCxn id="290" idx="6"/>
          </p:cNvCxnSpPr>
          <p:nvPr/>
        </p:nvCxnSpPr>
        <p:spPr>
          <a:xfrm>
            <a:off x="837266" y="4962307"/>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4" name="Straight Arrow Connector 293">
            <a:extLst>
              <a:ext uri="{FF2B5EF4-FFF2-40B4-BE49-F238E27FC236}">
                <a16:creationId xmlns:a16="http://schemas.microsoft.com/office/drawing/2014/main" id="{5BC79388-DC09-43A8-85A3-869C51E69387}"/>
              </a:ext>
            </a:extLst>
          </p:cNvPr>
          <p:cNvCxnSpPr>
            <a:cxnSpLocks/>
            <a:stCxn id="281" idx="3"/>
            <a:endCxn id="286" idx="2"/>
          </p:cNvCxnSpPr>
          <p:nvPr/>
        </p:nvCxnSpPr>
        <p:spPr>
          <a:xfrm flipV="1">
            <a:off x="2821637" y="4548306"/>
            <a:ext cx="949873" cy="1089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9" name="Straight Connector 298">
            <a:extLst>
              <a:ext uri="{FF2B5EF4-FFF2-40B4-BE49-F238E27FC236}">
                <a16:creationId xmlns:a16="http://schemas.microsoft.com/office/drawing/2014/main" id="{256EB240-470A-4B46-8D2D-06C0D9F1B9A6}"/>
              </a:ext>
            </a:extLst>
          </p:cNvPr>
          <p:cNvCxnSpPr>
            <a:cxnSpLocks/>
          </p:cNvCxnSpPr>
          <p:nvPr/>
        </p:nvCxnSpPr>
        <p:spPr>
          <a:xfrm>
            <a:off x="3545533" y="4690865"/>
            <a:ext cx="0" cy="1303673"/>
          </a:xfrm>
          <a:prstGeom prst="line">
            <a:avLst/>
          </a:prstGeom>
          <a:ln w="38100"/>
        </p:spPr>
        <p:style>
          <a:lnRef idx="2">
            <a:schemeClr val="dk1"/>
          </a:lnRef>
          <a:fillRef idx="1">
            <a:schemeClr val="lt1"/>
          </a:fillRef>
          <a:effectRef idx="0">
            <a:schemeClr val="dk1"/>
          </a:effectRef>
          <a:fontRef idx="minor">
            <a:schemeClr val="dk1"/>
          </a:fontRef>
        </p:style>
      </p:cxnSp>
      <p:cxnSp>
        <p:nvCxnSpPr>
          <p:cNvPr id="301" name="Straight Arrow Connector 300">
            <a:extLst>
              <a:ext uri="{FF2B5EF4-FFF2-40B4-BE49-F238E27FC236}">
                <a16:creationId xmlns:a16="http://schemas.microsoft.com/office/drawing/2014/main" id="{896A86C2-606E-4EE0-BCBA-AA8F3515D174}"/>
              </a:ext>
            </a:extLst>
          </p:cNvPr>
          <p:cNvCxnSpPr>
            <a:cxnSpLocks/>
            <a:endCxn id="288" idx="2"/>
          </p:cNvCxnSpPr>
          <p:nvPr/>
        </p:nvCxnSpPr>
        <p:spPr>
          <a:xfrm>
            <a:off x="3536343" y="5517959"/>
            <a:ext cx="230959" cy="0"/>
          </a:xfrm>
          <a:prstGeom prst="straightConnector1">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07" name="Connector: Elbow 306">
            <a:extLst>
              <a:ext uri="{FF2B5EF4-FFF2-40B4-BE49-F238E27FC236}">
                <a16:creationId xmlns:a16="http://schemas.microsoft.com/office/drawing/2014/main" id="{A57BF09D-CC78-4E84-87DE-B62FDF498474}"/>
              </a:ext>
            </a:extLst>
          </p:cNvPr>
          <p:cNvCxnSpPr>
            <a:cxnSpLocks/>
            <a:stCxn id="281" idx="2"/>
          </p:cNvCxnSpPr>
          <p:nvPr/>
        </p:nvCxnSpPr>
        <p:spPr>
          <a:xfrm rot="16200000" flipH="1">
            <a:off x="3057145" y="4323690"/>
            <a:ext cx="115031" cy="861745"/>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10" name="Rectangle: Rounded Corners 309">
            <a:extLst>
              <a:ext uri="{FF2B5EF4-FFF2-40B4-BE49-F238E27FC236}">
                <a16:creationId xmlns:a16="http://schemas.microsoft.com/office/drawing/2014/main" id="{F957171A-0D1A-4B7C-A8A6-098018E614DC}"/>
              </a:ext>
            </a:extLst>
          </p:cNvPr>
          <p:cNvSpPr/>
          <p:nvPr/>
        </p:nvSpPr>
        <p:spPr>
          <a:xfrm>
            <a:off x="1594140" y="4877603"/>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311" name="Diamond 310">
            <a:extLst>
              <a:ext uri="{FF2B5EF4-FFF2-40B4-BE49-F238E27FC236}">
                <a16:creationId xmlns:a16="http://schemas.microsoft.com/office/drawing/2014/main" id="{5B54CE10-34A5-4D25-926E-56FCF3C08088}"/>
              </a:ext>
            </a:extLst>
          </p:cNvPr>
          <p:cNvSpPr/>
          <p:nvPr/>
        </p:nvSpPr>
        <p:spPr>
          <a:xfrm>
            <a:off x="2545939" y="492711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2" name="Straight Arrow Connector 311">
            <a:extLst>
              <a:ext uri="{FF2B5EF4-FFF2-40B4-BE49-F238E27FC236}">
                <a16:creationId xmlns:a16="http://schemas.microsoft.com/office/drawing/2014/main" id="{AAACE148-0715-416C-BF9D-B10FB1F72AC0}"/>
              </a:ext>
            </a:extLst>
          </p:cNvPr>
          <p:cNvCxnSpPr>
            <a:cxnSpLocks/>
            <a:endCxn id="310" idx="1"/>
          </p:cNvCxnSpPr>
          <p:nvPr/>
        </p:nvCxnSpPr>
        <p:spPr>
          <a:xfrm>
            <a:off x="1227839" y="5064961"/>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13" name="Rectangle: Rounded Corners 312">
            <a:extLst>
              <a:ext uri="{FF2B5EF4-FFF2-40B4-BE49-F238E27FC236}">
                <a16:creationId xmlns:a16="http://schemas.microsoft.com/office/drawing/2014/main" id="{6C36212C-66EE-42B1-B064-E45F3BBA6669}"/>
              </a:ext>
            </a:extLst>
          </p:cNvPr>
          <p:cNvSpPr/>
          <p:nvPr/>
        </p:nvSpPr>
        <p:spPr>
          <a:xfrm>
            <a:off x="1603629" y="5415608"/>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314" name="Diamond 313">
            <a:extLst>
              <a:ext uri="{FF2B5EF4-FFF2-40B4-BE49-F238E27FC236}">
                <a16:creationId xmlns:a16="http://schemas.microsoft.com/office/drawing/2014/main" id="{FF004591-9E85-462E-9B36-512B0DF2B003}"/>
              </a:ext>
            </a:extLst>
          </p:cNvPr>
          <p:cNvSpPr/>
          <p:nvPr/>
        </p:nvSpPr>
        <p:spPr>
          <a:xfrm>
            <a:off x="2555428" y="5465115"/>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5" name="Straight Arrow Connector 314">
            <a:extLst>
              <a:ext uri="{FF2B5EF4-FFF2-40B4-BE49-F238E27FC236}">
                <a16:creationId xmlns:a16="http://schemas.microsoft.com/office/drawing/2014/main" id="{0497BC20-6359-4999-81AD-D38D8AE48F22}"/>
              </a:ext>
            </a:extLst>
          </p:cNvPr>
          <p:cNvCxnSpPr>
            <a:cxnSpLocks/>
            <a:endCxn id="313" idx="1"/>
          </p:cNvCxnSpPr>
          <p:nvPr/>
        </p:nvCxnSpPr>
        <p:spPr>
          <a:xfrm>
            <a:off x="1237328" y="5602966"/>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7" name="Connector: Elbow 316">
            <a:extLst>
              <a:ext uri="{FF2B5EF4-FFF2-40B4-BE49-F238E27FC236}">
                <a16:creationId xmlns:a16="http://schemas.microsoft.com/office/drawing/2014/main" id="{2B9800A3-4430-4715-8A3E-F81E1E4CD943}"/>
              </a:ext>
            </a:extLst>
          </p:cNvPr>
          <p:cNvCxnSpPr>
            <a:stCxn id="311" idx="3"/>
            <a:endCxn id="286" idx="2"/>
          </p:cNvCxnSpPr>
          <p:nvPr/>
        </p:nvCxnSpPr>
        <p:spPr>
          <a:xfrm flipV="1">
            <a:off x="2821637" y="4548306"/>
            <a:ext cx="949873" cy="516653"/>
          </a:xfrm>
          <a:prstGeom prst="bentConnector3">
            <a:avLst/>
          </a:prstGeom>
          <a:ln>
            <a:tailEnd type="triangle"/>
          </a:ln>
        </p:spPr>
        <p:style>
          <a:lnRef idx="2">
            <a:schemeClr val="dk1"/>
          </a:lnRef>
          <a:fillRef idx="1">
            <a:schemeClr val="lt1"/>
          </a:fillRef>
          <a:effectRef idx="0">
            <a:schemeClr val="dk1"/>
          </a:effectRef>
          <a:fontRef idx="minor">
            <a:schemeClr val="dk1"/>
          </a:fontRef>
        </p:style>
      </p:cxnSp>
      <p:cxnSp>
        <p:nvCxnSpPr>
          <p:cNvPr id="318" name="Connector: Elbow 317">
            <a:extLst>
              <a:ext uri="{FF2B5EF4-FFF2-40B4-BE49-F238E27FC236}">
                <a16:creationId xmlns:a16="http://schemas.microsoft.com/office/drawing/2014/main" id="{263AB653-2205-47F2-96D5-EE12B9CEC2B4}"/>
              </a:ext>
            </a:extLst>
          </p:cNvPr>
          <p:cNvCxnSpPr>
            <a:cxnSpLocks/>
            <a:stCxn id="314" idx="3"/>
            <a:endCxn id="286" idx="2"/>
          </p:cNvCxnSpPr>
          <p:nvPr/>
        </p:nvCxnSpPr>
        <p:spPr>
          <a:xfrm flipV="1">
            <a:off x="2831126" y="4548306"/>
            <a:ext cx="940384" cy="1054658"/>
          </a:xfrm>
          <a:prstGeom prst="bentConnector3">
            <a:avLst>
              <a:gd name="adj1" fmla="val 50000"/>
            </a:avLst>
          </a:prstGeom>
          <a:ln>
            <a:tailEnd type="triangle"/>
          </a:ln>
        </p:spPr>
        <p:style>
          <a:lnRef idx="2">
            <a:schemeClr val="dk1"/>
          </a:lnRef>
          <a:fillRef idx="1">
            <a:schemeClr val="lt1"/>
          </a:fillRef>
          <a:effectRef idx="0">
            <a:schemeClr val="dk1"/>
          </a:effectRef>
          <a:fontRef idx="minor">
            <a:schemeClr val="dk1"/>
          </a:fontRef>
        </p:style>
      </p:cxnSp>
      <p:cxnSp>
        <p:nvCxnSpPr>
          <p:cNvPr id="321" name="Connector: Elbow 320">
            <a:extLst>
              <a:ext uri="{FF2B5EF4-FFF2-40B4-BE49-F238E27FC236}">
                <a16:creationId xmlns:a16="http://schemas.microsoft.com/office/drawing/2014/main" id="{36D9A300-B485-470A-877F-178490798FBC}"/>
              </a:ext>
            </a:extLst>
          </p:cNvPr>
          <p:cNvCxnSpPr>
            <a:cxnSpLocks/>
            <a:stCxn id="314" idx="2"/>
          </p:cNvCxnSpPr>
          <p:nvPr/>
        </p:nvCxnSpPr>
        <p:spPr>
          <a:xfrm rot="16200000" flipH="1">
            <a:off x="3051794" y="5382295"/>
            <a:ext cx="116542" cy="833577"/>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24" name="Connector: Elbow 323">
            <a:extLst>
              <a:ext uri="{FF2B5EF4-FFF2-40B4-BE49-F238E27FC236}">
                <a16:creationId xmlns:a16="http://schemas.microsoft.com/office/drawing/2014/main" id="{95DC5BE0-B794-4BBD-BEEF-D3D42DC41F7F}"/>
              </a:ext>
            </a:extLst>
          </p:cNvPr>
          <p:cNvCxnSpPr>
            <a:cxnSpLocks/>
            <a:stCxn id="311" idx="2"/>
          </p:cNvCxnSpPr>
          <p:nvPr/>
        </p:nvCxnSpPr>
        <p:spPr>
          <a:xfrm rot="16200000" flipH="1">
            <a:off x="3037804" y="4848791"/>
            <a:ext cx="134648" cy="842681"/>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55" name="Rectangle 354">
            <a:extLst>
              <a:ext uri="{FF2B5EF4-FFF2-40B4-BE49-F238E27FC236}">
                <a16:creationId xmlns:a16="http://schemas.microsoft.com/office/drawing/2014/main" id="{6AA99490-6A68-4B5E-9118-ACC9AEC369A5}"/>
              </a:ext>
            </a:extLst>
          </p:cNvPr>
          <p:cNvSpPr/>
          <p:nvPr/>
        </p:nvSpPr>
        <p:spPr>
          <a:xfrm>
            <a:off x="6391039" y="1247313"/>
            <a:ext cx="5174388" cy="30284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FC09FE60-D40B-4477-A986-99AAC2FA8792}"/>
              </a:ext>
            </a:extLst>
          </p:cNvPr>
          <p:cNvSpPr/>
          <p:nvPr/>
        </p:nvSpPr>
        <p:spPr>
          <a:xfrm>
            <a:off x="6495261" y="2507031"/>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7" name="Straight Arrow Connector 356">
            <a:extLst>
              <a:ext uri="{FF2B5EF4-FFF2-40B4-BE49-F238E27FC236}">
                <a16:creationId xmlns:a16="http://schemas.microsoft.com/office/drawing/2014/main" id="{77115E52-AD33-42C7-A379-6C1E181C4876}"/>
              </a:ext>
            </a:extLst>
          </p:cNvPr>
          <p:cNvCxnSpPr>
            <a:cxnSpLocks/>
            <a:stCxn id="356" idx="6"/>
          </p:cNvCxnSpPr>
          <p:nvPr/>
        </p:nvCxnSpPr>
        <p:spPr>
          <a:xfrm>
            <a:off x="6665275" y="2592038"/>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58" name="TextBox 357">
            <a:extLst>
              <a:ext uri="{FF2B5EF4-FFF2-40B4-BE49-F238E27FC236}">
                <a16:creationId xmlns:a16="http://schemas.microsoft.com/office/drawing/2014/main" id="{C523985D-5315-4910-AEEE-D0575AE4182B}"/>
              </a:ext>
            </a:extLst>
          </p:cNvPr>
          <p:cNvSpPr txBox="1"/>
          <p:nvPr/>
        </p:nvSpPr>
        <p:spPr>
          <a:xfrm>
            <a:off x="6412447" y="1262027"/>
            <a:ext cx="4169539" cy="461665"/>
          </a:xfrm>
          <a:prstGeom prst="rect">
            <a:avLst/>
          </a:prstGeom>
          <a:noFill/>
        </p:spPr>
        <p:txBody>
          <a:bodyPr wrap="none" rtlCol="0">
            <a:spAutoFit/>
          </a:bodyPr>
          <a:lstStyle/>
          <a:p>
            <a:r>
              <a:rPr lang="en-US" sz="2400" dirty="0"/>
              <a:t>Parallel</a:t>
            </a:r>
            <a:r>
              <a:rPr lang="en-US" dirty="0"/>
              <a:t> (Race with many </a:t>
            </a:r>
            <a:r>
              <a:rPr lang="en-US" i="1" dirty="0"/>
              <a:t>solves</a:t>
            </a:r>
            <a:r>
              <a:rPr lang="en-US" dirty="0"/>
              <a:t> needed)</a:t>
            </a:r>
            <a:endParaRPr lang="en-US" sz="2400" dirty="0"/>
          </a:p>
        </p:txBody>
      </p:sp>
      <p:cxnSp>
        <p:nvCxnSpPr>
          <p:cNvPr id="359" name="Straight Connector 358">
            <a:extLst>
              <a:ext uri="{FF2B5EF4-FFF2-40B4-BE49-F238E27FC236}">
                <a16:creationId xmlns:a16="http://schemas.microsoft.com/office/drawing/2014/main" id="{7AA49F30-A928-4E48-8DCB-30A5616FCB2B}"/>
              </a:ext>
            </a:extLst>
          </p:cNvPr>
          <p:cNvCxnSpPr>
            <a:cxnSpLocks/>
          </p:cNvCxnSpPr>
          <p:nvPr/>
        </p:nvCxnSpPr>
        <p:spPr>
          <a:xfrm flipV="1">
            <a:off x="7068782" y="1860064"/>
            <a:ext cx="0" cy="1975474"/>
          </a:xfrm>
          <a:prstGeom prst="line">
            <a:avLst/>
          </a:prstGeom>
          <a:ln w="38100"/>
        </p:spPr>
        <p:style>
          <a:lnRef idx="2">
            <a:schemeClr val="dk1"/>
          </a:lnRef>
          <a:fillRef idx="1">
            <a:schemeClr val="lt1"/>
          </a:fillRef>
          <a:effectRef idx="0">
            <a:schemeClr val="dk1"/>
          </a:effectRef>
          <a:fontRef idx="minor">
            <a:schemeClr val="dk1"/>
          </a:fontRef>
        </p:style>
      </p:cxnSp>
      <p:grpSp>
        <p:nvGrpSpPr>
          <p:cNvPr id="360" name="Group 359">
            <a:extLst>
              <a:ext uri="{FF2B5EF4-FFF2-40B4-BE49-F238E27FC236}">
                <a16:creationId xmlns:a16="http://schemas.microsoft.com/office/drawing/2014/main" id="{FC1D3BAA-0D44-43DF-BD23-0FF514AA4D83}"/>
              </a:ext>
            </a:extLst>
          </p:cNvPr>
          <p:cNvGrpSpPr/>
          <p:nvPr/>
        </p:nvGrpSpPr>
        <p:grpSpPr>
          <a:xfrm flipV="1">
            <a:off x="7066890" y="2595046"/>
            <a:ext cx="1728835" cy="379656"/>
            <a:chOff x="1437102" y="1917507"/>
            <a:chExt cx="1728835" cy="412187"/>
          </a:xfrm>
        </p:grpSpPr>
        <p:sp>
          <p:nvSpPr>
            <p:cNvPr id="381" name="Rectangle: Rounded Corners 380">
              <a:extLst>
                <a:ext uri="{FF2B5EF4-FFF2-40B4-BE49-F238E27FC236}">
                  <a16:creationId xmlns:a16="http://schemas.microsoft.com/office/drawing/2014/main" id="{8FA599DA-7E63-4626-B17C-7F32AF278967}"/>
                </a:ext>
              </a:extLst>
            </p:cNvPr>
            <p:cNvSpPr/>
            <p:nvPr/>
          </p:nvSpPr>
          <p:spPr>
            <a:xfrm rot="10800000">
              <a:off x="1827675" y="1917507"/>
              <a:ext cx="1338262" cy="412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382" name="Diamond 381">
              <a:extLst>
                <a:ext uri="{FF2B5EF4-FFF2-40B4-BE49-F238E27FC236}">
                  <a16:creationId xmlns:a16="http://schemas.microsoft.com/office/drawing/2014/main" id="{75ED679C-6F15-4344-9A4E-21481E86E260}"/>
                </a:ext>
              </a:extLst>
            </p:cNvPr>
            <p:cNvSpPr/>
            <p:nvPr/>
          </p:nvSpPr>
          <p:spPr>
            <a:xfrm>
              <a:off x="2846450" y="1985751"/>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3" name="Straight Arrow Connector 382">
              <a:extLst>
                <a:ext uri="{FF2B5EF4-FFF2-40B4-BE49-F238E27FC236}">
                  <a16:creationId xmlns:a16="http://schemas.microsoft.com/office/drawing/2014/main" id="{3A52C99C-BE7C-4DF4-BAEE-722E5E7E45C6}"/>
                </a:ext>
              </a:extLst>
            </p:cNvPr>
            <p:cNvCxnSpPr>
              <a:cxnSpLocks/>
              <a:endCxn id="381" idx="3"/>
            </p:cNvCxnSpPr>
            <p:nvPr/>
          </p:nvCxnSpPr>
          <p:spPr>
            <a:xfrm flipV="1">
              <a:off x="1437102" y="2123601"/>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61" name="Group 360">
            <a:extLst>
              <a:ext uri="{FF2B5EF4-FFF2-40B4-BE49-F238E27FC236}">
                <a16:creationId xmlns:a16="http://schemas.microsoft.com/office/drawing/2014/main" id="{E38DA6E0-5B37-4772-B6FA-A40A83FFEAB6}"/>
              </a:ext>
            </a:extLst>
          </p:cNvPr>
          <p:cNvGrpSpPr/>
          <p:nvPr/>
        </p:nvGrpSpPr>
        <p:grpSpPr>
          <a:xfrm flipV="1">
            <a:off x="7066890" y="3130123"/>
            <a:ext cx="1499329" cy="379656"/>
            <a:chOff x="1452930" y="3295722"/>
            <a:chExt cx="1499329" cy="412187"/>
          </a:xfrm>
        </p:grpSpPr>
        <p:sp>
          <p:nvSpPr>
            <p:cNvPr id="379" name="Rectangle: Rounded Corners 378">
              <a:extLst>
                <a:ext uri="{FF2B5EF4-FFF2-40B4-BE49-F238E27FC236}">
                  <a16:creationId xmlns:a16="http://schemas.microsoft.com/office/drawing/2014/main" id="{DF051C74-46AA-46C5-B82B-7B0D9292DE63}"/>
                </a:ext>
              </a:extLst>
            </p:cNvPr>
            <p:cNvSpPr/>
            <p:nvPr/>
          </p:nvSpPr>
          <p:spPr>
            <a:xfrm rot="10800000">
              <a:off x="1824974" y="3295722"/>
              <a:ext cx="1127285" cy="412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Optional</a:t>
              </a:r>
            </a:p>
            <a:p>
              <a:r>
                <a:rPr lang="en-US" sz="1200" dirty="0"/>
                <a:t>Activity</a:t>
              </a:r>
              <a:endParaRPr lang="en-US" dirty="0"/>
            </a:p>
          </p:txBody>
        </p:sp>
        <p:cxnSp>
          <p:nvCxnSpPr>
            <p:cNvPr id="380" name="Straight Arrow Connector 379">
              <a:extLst>
                <a:ext uri="{FF2B5EF4-FFF2-40B4-BE49-F238E27FC236}">
                  <a16:creationId xmlns:a16="http://schemas.microsoft.com/office/drawing/2014/main" id="{F68F19D3-912B-4A48-9B61-DB7FEF54F173}"/>
                </a:ext>
              </a:extLst>
            </p:cNvPr>
            <p:cNvCxnSpPr>
              <a:cxnSpLocks/>
            </p:cNvCxnSpPr>
            <p:nvPr/>
          </p:nvCxnSpPr>
          <p:spPr>
            <a:xfrm>
              <a:off x="1452930" y="3501814"/>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cxnSp>
        <p:nvCxnSpPr>
          <p:cNvPr id="362" name="Straight Connector 361">
            <a:extLst>
              <a:ext uri="{FF2B5EF4-FFF2-40B4-BE49-F238E27FC236}">
                <a16:creationId xmlns:a16="http://schemas.microsoft.com/office/drawing/2014/main" id="{F61ECEAA-56F0-4B89-BFF8-E6F0A73D339E}"/>
              </a:ext>
            </a:extLst>
          </p:cNvPr>
          <p:cNvCxnSpPr>
            <a:cxnSpLocks/>
          </p:cNvCxnSpPr>
          <p:nvPr/>
        </p:nvCxnSpPr>
        <p:spPr>
          <a:xfrm flipV="1">
            <a:off x="10785285" y="2015687"/>
            <a:ext cx="0" cy="1944668"/>
          </a:xfrm>
          <a:prstGeom prst="line">
            <a:avLst/>
          </a:prstGeom>
          <a:ln w="38100"/>
        </p:spPr>
        <p:style>
          <a:lnRef idx="2">
            <a:schemeClr val="dk1"/>
          </a:lnRef>
          <a:fillRef idx="1">
            <a:schemeClr val="lt1"/>
          </a:fillRef>
          <a:effectRef idx="0">
            <a:schemeClr val="dk1"/>
          </a:effectRef>
          <a:fontRef idx="minor">
            <a:schemeClr val="dk1"/>
          </a:fontRef>
        </p:style>
      </p:cxnSp>
      <p:cxnSp>
        <p:nvCxnSpPr>
          <p:cNvPr id="363" name="Straight Arrow Connector 362">
            <a:extLst>
              <a:ext uri="{FF2B5EF4-FFF2-40B4-BE49-F238E27FC236}">
                <a16:creationId xmlns:a16="http://schemas.microsoft.com/office/drawing/2014/main" id="{88A3BD59-296F-4F12-9D96-2A4C73DB2688}"/>
              </a:ext>
            </a:extLst>
          </p:cNvPr>
          <p:cNvCxnSpPr>
            <a:cxnSpLocks/>
          </p:cNvCxnSpPr>
          <p:nvPr/>
        </p:nvCxnSpPr>
        <p:spPr>
          <a:xfrm flipV="1">
            <a:off x="10770448" y="3249247"/>
            <a:ext cx="515056" cy="711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4" name="Straight Arrow Connector 363">
            <a:extLst>
              <a:ext uri="{FF2B5EF4-FFF2-40B4-BE49-F238E27FC236}">
                <a16:creationId xmlns:a16="http://schemas.microsoft.com/office/drawing/2014/main" id="{A6BC35D2-9B2B-4231-A606-0FFA8E96BBB5}"/>
              </a:ext>
            </a:extLst>
          </p:cNvPr>
          <p:cNvCxnSpPr>
            <a:cxnSpLocks/>
            <a:stCxn id="382" idx="3"/>
          </p:cNvCxnSpPr>
          <p:nvPr/>
        </p:nvCxnSpPr>
        <p:spPr>
          <a:xfrm flipV="1">
            <a:off x="8751936" y="2784875"/>
            <a:ext cx="2033349"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65" name="Rectangle: Rounded Corners 364">
            <a:extLst>
              <a:ext uri="{FF2B5EF4-FFF2-40B4-BE49-F238E27FC236}">
                <a16:creationId xmlns:a16="http://schemas.microsoft.com/office/drawing/2014/main" id="{5806E040-6D2C-4845-A79D-C4361512DF3B}"/>
              </a:ext>
            </a:extLst>
          </p:cNvPr>
          <p:cNvSpPr/>
          <p:nvPr/>
        </p:nvSpPr>
        <p:spPr>
          <a:xfrm rot="10800000" flipV="1">
            <a:off x="7466759" y="2142979"/>
            <a:ext cx="1046386" cy="3796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366" name="Diamond 365">
            <a:extLst>
              <a:ext uri="{FF2B5EF4-FFF2-40B4-BE49-F238E27FC236}">
                <a16:creationId xmlns:a16="http://schemas.microsoft.com/office/drawing/2014/main" id="{2A99EAE2-D05E-43C6-B209-516A144C9A63}"/>
              </a:ext>
            </a:extLst>
          </p:cNvPr>
          <p:cNvSpPr/>
          <p:nvPr/>
        </p:nvSpPr>
        <p:spPr>
          <a:xfrm flipV="1">
            <a:off x="8200540" y="2205838"/>
            <a:ext cx="275698" cy="25393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7" name="Straight Arrow Connector 366">
            <a:extLst>
              <a:ext uri="{FF2B5EF4-FFF2-40B4-BE49-F238E27FC236}">
                <a16:creationId xmlns:a16="http://schemas.microsoft.com/office/drawing/2014/main" id="{EE29CCE5-A1C7-4447-924C-CC065F657D19}"/>
              </a:ext>
            </a:extLst>
          </p:cNvPr>
          <p:cNvCxnSpPr>
            <a:cxnSpLocks/>
            <a:endCxn id="365" idx="3"/>
          </p:cNvCxnSpPr>
          <p:nvPr/>
        </p:nvCxnSpPr>
        <p:spPr>
          <a:xfrm flipV="1">
            <a:off x="7076185" y="2332807"/>
            <a:ext cx="390574"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8" name="Straight Arrow Connector 367">
            <a:extLst>
              <a:ext uri="{FF2B5EF4-FFF2-40B4-BE49-F238E27FC236}">
                <a16:creationId xmlns:a16="http://schemas.microsoft.com/office/drawing/2014/main" id="{06DD6D5A-A52B-4DEE-8126-C54792C1A254}"/>
              </a:ext>
            </a:extLst>
          </p:cNvPr>
          <p:cNvCxnSpPr>
            <a:cxnSpLocks/>
            <a:stCxn id="366" idx="3"/>
          </p:cNvCxnSpPr>
          <p:nvPr/>
        </p:nvCxnSpPr>
        <p:spPr>
          <a:xfrm flipV="1">
            <a:off x="8476238" y="2332807"/>
            <a:ext cx="2309047"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9" name="Connector: Elbow 368">
            <a:extLst>
              <a:ext uri="{FF2B5EF4-FFF2-40B4-BE49-F238E27FC236}">
                <a16:creationId xmlns:a16="http://schemas.microsoft.com/office/drawing/2014/main" id="{8486EDC8-F3A8-4738-B167-CBD3EFF5B3F4}"/>
              </a:ext>
            </a:extLst>
          </p:cNvPr>
          <p:cNvCxnSpPr>
            <a:cxnSpLocks/>
            <a:stCxn id="366" idx="2"/>
          </p:cNvCxnSpPr>
          <p:nvPr/>
        </p:nvCxnSpPr>
        <p:spPr>
          <a:xfrm rot="5400000" flipH="1" flipV="1">
            <a:off x="9621827" y="551352"/>
            <a:ext cx="371049" cy="2937925"/>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70" name="Connector: Elbow 369">
            <a:extLst>
              <a:ext uri="{FF2B5EF4-FFF2-40B4-BE49-F238E27FC236}">
                <a16:creationId xmlns:a16="http://schemas.microsoft.com/office/drawing/2014/main" id="{3989B8D0-E6D3-401E-95AF-66B587D15ABC}"/>
              </a:ext>
            </a:extLst>
          </p:cNvPr>
          <p:cNvCxnSpPr>
            <a:cxnSpLocks/>
            <a:stCxn id="382" idx="2"/>
          </p:cNvCxnSpPr>
          <p:nvPr/>
        </p:nvCxnSpPr>
        <p:spPr>
          <a:xfrm rot="5400000" flipH="1" flipV="1">
            <a:off x="9533642" y="915234"/>
            <a:ext cx="823117" cy="2662227"/>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71" name="Straight Arrow Connector 370">
            <a:extLst>
              <a:ext uri="{FF2B5EF4-FFF2-40B4-BE49-F238E27FC236}">
                <a16:creationId xmlns:a16="http://schemas.microsoft.com/office/drawing/2014/main" id="{883A25E1-9FE9-4CE1-BCED-07C9E7CF5F49}"/>
              </a:ext>
            </a:extLst>
          </p:cNvPr>
          <p:cNvCxnSpPr>
            <a:cxnSpLocks/>
          </p:cNvCxnSpPr>
          <p:nvPr/>
        </p:nvCxnSpPr>
        <p:spPr>
          <a:xfrm flipV="1">
            <a:off x="8526093" y="3319952"/>
            <a:ext cx="225919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72" name="Connector: Elbow 371">
            <a:extLst>
              <a:ext uri="{FF2B5EF4-FFF2-40B4-BE49-F238E27FC236}">
                <a16:creationId xmlns:a16="http://schemas.microsoft.com/office/drawing/2014/main" id="{3BCCFB90-03B7-440D-846C-42942EB8873A}"/>
              </a:ext>
            </a:extLst>
          </p:cNvPr>
          <p:cNvCxnSpPr>
            <a:cxnSpLocks/>
            <a:stCxn id="376" idx="2"/>
          </p:cNvCxnSpPr>
          <p:nvPr/>
        </p:nvCxnSpPr>
        <p:spPr>
          <a:xfrm rot="16200000" flipH="1">
            <a:off x="9419558" y="2433592"/>
            <a:ext cx="337094" cy="2394326"/>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73" name="Rectangle 372">
            <a:extLst>
              <a:ext uri="{FF2B5EF4-FFF2-40B4-BE49-F238E27FC236}">
                <a16:creationId xmlns:a16="http://schemas.microsoft.com/office/drawing/2014/main" id="{4DF86F46-E7E5-41CC-B9D1-A4B23CE2037C}"/>
              </a:ext>
            </a:extLst>
          </p:cNvPr>
          <p:cNvSpPr/>
          <p:nvPr/>
        </p:nvSpPr>
        <p:spPr>
          <a:xfrm rot="10800000" flipV="1">
            <a:off x="8926226" y="2326512"/>
            <a:ext cx="1520673" cy="461665"/>
          </a:xfrm>
          <a:prstGeom prst="rect">
            <a:avLst/>
          </a:prstGeom>
        </p:spPr>
        <p:txBody>
          <a:bodyPr wrap="none">
            <a:spAutoFit/>
          </a:bodyPr>
          <a:lstStyle/>
          <a:p>
            <a:r>
              <a:rPr lang="en-US" sz="1200" dirty="0"/>
              <a:t>To succeed workflow,</a:t>
            </a:r>
          </a:p>
          <a:p>
            <a:r>
              <a:rPr lang="en-US" sz="1200" dirty="0"/>
              <a:t>succeed all required.</a:t>
            </a:r>
          </a:p>
        </p:txBody>
      </p:sp>
      <p:sp>
        <p:nvSpPr>
          <p:cNvPr id="374" name="Rectangle 373">
            <a:extLst>
              <a:ext uri="{FF2B5EF4-FFF2-40B4-BE49-F238E27FC236}">
                <a16:creationId xmlns:a16="http://schemas.microsoft.com/office/drawing/2014/main" id="{30AD659A-57FD-41A8-BC39-62982AAABF9E}"/>
              </a:ext>
            </a:extLst>
          </p:cNvPr>
          <p:cNvSpPr/>
          <p:nvPr/>
        </p:nvSpPr>
        <p:spPr>
          <a:xfrm rot="10800000" flipV="1">
            <a:off x="8361405" y="1579174"/>
            <a:ext cx="2825004" cy="255137"/>
          </a:xfrm>
          <a:prstGeom prst="rect">
            <a:avLst/>
          </a:prstGeom>
        </p:spPr>
        <p:txBody>
          <a:bodyPr wrap="none">
            <a:spAutoFit/>
          </a:bodyPr>
          <a:lstStyle/>
          <a:p>
            <a:r>
              <a:rPr lang="en-US" sz="1200" dirty="0"/>
              <a:t>Failing any required activity, fails workflow</a:t>
            </a:r>
          </a:p>
        </p:txBody>
      </p:sp>
      <p:sp>
        <p:nvSpPr>
          <p:cNvPr id="375" name="Rectangle 374">
            <a:extLst>
              <a:ext uri="{FF2B5EF4-FFF2-40B4-BE49-F238E27FC236}">
                <a16:creationId xmlns:a16="http://schemas.microsoft.com/office/drawing/2014/main" id="{19A039C4-85B7-483D-8765-901DDCBD944A}"/>
              </a:ext>
            </a:extLst>
          </p:cNvPr>
          <p:cNvSpPr/>
          <p:nvPr/>
        </p:nvSpPr>
        <p:spPr>
          <a:xfrm rot="10800000" flipV="1">
            <a:off x="8879825" y="3337636"/>
            <a:ext cx="1596656" cy="461665"/>
          </a:xfrm>
          <a:prstGeom prst="rect">
            <a:avLst/>
          </a:prstGeom>
        </p:spPr>
        <p:txBody>
          <a:bodyPr wrap="none">
            <a:spAutoFit/>
          </a:bodyPr>
          <a:lstStyle/>
          <a:p>
            <a:r>
              <a:rPr lang="en-US" sz="1200" dirty="0"/>
              <a:t>Ignore, fail, or succeed</a:t>
            </a:r>
          </a:p>
          <a:p>
            <a:r>
              <a:rPr lang="en-US" sz="1200" dirty="0"/>
              <a:t>optional activities.</a:t>
            </a:r>
          </a:p>
        </p:txBody>
      </p:sp>
      <p:sp>
        <p:nvSpPr>
          <p:cNvPr id="376" name="Diamond 375">
            <a:extLst>
              <a:ext uri="{FF2B5EF4-FFF2-40B4-BE49-F238E27FC236}">
                <a16:creationId xmlns:a16="http://schemas.microsoft.com/office/drawing/2014/main" id="{6171FADC-AC53-4758-A6BD-16582967C1CC}"/>
              </a:ext>
            </a:extLst>
          </p:cNvPr>
          <p:cNvSpPr/>
          <p:nvPr/>
        </p:nvSpPr>
        <p:spPr>
          <a:xfrm>
            <a:off x="8253093" y="318651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7" name="Oval 376">
            <a:extLst>
              <a:ext uri="{FF2B5EF4-FFF2-40B4-BE49-F238E27FC236}">
                <a16:creationId xmlns:a16="http://schemas.microsoft.com/office/drawing/2014/main" id="{ED403663-C641-44F3-9061-263FB4B49211}"/>
              </a:ext>
            </a:extLst>
          </p:cNvPr>
          <p:cNvSpPr/>
          <p:nvPr/>
        </p:nvSpPr>
        <p:spPr>
          <a:xfrm>
            <a:off x="11270946" y="1752086"/>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65D0C4C3-7ECC-489D-B33A-13828ABE2B9E}"/>
              </a:ext>
            </a:extLst>
          </p:cNvPr>
          <p:cNvSpPr/>
          <p:nvPr/>
        </p:nvSpPr>
        <p:spPr>
          <a:xfrm>
            <a:off x="11270946" y="3167141"/>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54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ABA7-0161-45DD-9754-224D9F5A74C9}"/>
              </a:ext>
            </a:extLst>
          </p:cNvPr>
          <p:cNvSpPr>
            <a:spLocks noGrp="1"/>
          </p:cNvSpPr>
          <p:nvPr>
            <p:ph type="ctrTitle"/>
          </p:nvPr>
        </p:nvSpPr>
        <p:spPr>
          <a:xfrm>
            <a:off x="1524000" y="165542"/>
            <a:ext cx="9144000" cy="786565"/>
          </a:xfrm>
        </p:spPr>
        <p:txBody>
          <a:bodyPr>
            <a:normAutofit fontScale="90000"/>
          </a:bodyPr>
          <a:lstStyle/>
          <a:p>
            <a:r>
              <a:rPr lang="en-US" dirty="0" err="1"/>
              <a:t>Parseq</a:t>
            </a:r>
            <a:endParaRPr lang="en-US" dirty="0"/>
          </a:p>
        </p:txBody>
      </p:sp>
      <p:sp>
        <p:nvSpPr>
          <p:cNvPr id="10" name="TextBox 9">
            <a:extLst>
              <a:ext uri="{FF2B5EF4-FFF2-40B4-BE49-F238E27FC236}">
                <a16:creationId xmlns:a16="http://schemas.microsoft.com/office/drawing/2014/main" id="{B2A35F1C-3ACC-41FF-8632-486370A9612F}"/>
              </a:ext>
            </a:extLst>
          </p:cNvPr>
          <p:cNvSpPr txBox="1"/>
          <p:nvPr/>
        </p:nvSpPr>
        <p:spPr>
          <a:xfrm>
            <a:off x="683241" y="4007966"/>
            <a:ext cx="4496744" cy="461665"/>
          </a:xfrm>
          <a:prstGeom prst="rect">
            <a:avLst/>
          </a:prstGeom>
          <a:noFill/>
        </p:spPr>
        <p:txBody>
          <a:bodyPr wrap="none" rtlCol="0">
            <a:spAutoFit/>
          </a:bodyPr>
          <a:lstStyle/>
          <a:p>
            <a:r>
              <a:rPr lang="en-US" sz="2400" dirty="0"/>
              <a:t>Sequence</a:t>
            </a:r>
            <a:r>
              <a:rPr lang="en-US" dirty="0"/>
              <a:t> (Fix-forward, all solves required)</a:t>
            </a:r>
            <a:endParaRPr lang="en-US" sz="2400" dirty="0"/>
          </a:p>
        </p:txBody>
      </p:sp>
      <p:sp>
        <p:nvSpPr>
          <p:cNvPr id="54" name="Oval 53">
            <a:extLst>
              <a:ext uri="{FF2B5EF4-FFF2-40B4-BE49-F238E27FC236}">
                <a16:creationId xmlns:a16="http://schemas.microsoft.com/office/drawing/2014/main" id="{735F9DBA-5CB1-456C-96F2-65071332B2D1}"/>
              </a:ext>
            </a:extLst>
          </p:cNvPr>
          <p:cNvSpPr/>
          <p:nvPr/>
        </p:nvSpPr>
        <p:spPr>
          <a:xfrm>
            <a:off x="839876" y="4852232"/>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22DFC66-F956-431F-A9C4-393DEC2B97B9}"/>
              </a:ext>
            </a:extLst>
          </p:cNvPr>
          <p:cNvCxnSpPr>
            <a:cxnSpLocks/>
            <a:stCxn id="54" idx="6"/>
            <a:endCxn id="57" idx="1"/>
          </p:cNvCxnSpPr>
          <p:nvPr/>
        </p:nvCxnSpPr>
        <p:spPr>
          <a:xfrm flipV="1">
            <a:off x="1009890" y="4935906"/>
            <a:ext cx="275163"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57" name="Rectangle: Rounded Corners 56">
            <a:extLst>
              <a:ext uri="{FF2B5EF4-FFF2-40B4-BE49-F238E27FC236}">
                <a16:creationId xmlns:a16="http://schemas.microsoft.com/office/drawing/2014/main" id="{C4FC3D41-817E-4298-8332-A0F369FB4A67}"/>
              </a:ext>
            </a:extLst>
          </p:cNvPr>
          <p:cNvSpPr/>
          <p:nvPr/>
        </p:nvSpPr>
        <p:spPr>
          <a:xfrm>
            <a:off x="1285053" y="4748548"/>
            <a:ext cx="1106481"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1</a:t>
            </a:r>
          </a:p>
        </p:txBody>
      </p:sp>
      <p:sp>
        <p:nvSpPr>
          <p:cNvPr id="58" name="Diamond 57">
            <a:extLst>
              <a:ext uri="{FF2B5EF4-FFF2-40B4-BE49-F238E27FC236}">
                <a16:creationId xmlns:a16="http://schemas.microsoft.com/office/drawing/2014/main" id="{8B652205-9CD7-4D18-9A0A-F079DB665FAF}"/>
              </a:ext>
            </a:extLst>
          </p:cNvPr>
          <p:cNvSpPr/>
          <p:nvPr/>
        </p:nvSpPr>
        <p:spPr>
          <a:xfrm>
            <a:off x="2076102" y="479805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68" name="Rectangle: Rounded Corners 67">
            <a:extLst>
              <a:ext uri="{FF2B5EF4-FFF2-40B4-BE49-F238E27FC236}">
                <a16:creationId xmlns:a16="http://schemas.microsoft.com/office/drawing/2014/main" id="{F3C08B52-8B1D-4C06-B038-ED3C7DB4B99F}"/>
              </a:ext>
            </a:extLst>
          </p:cNvPr>
          <p:cNvSpPr/>
          <p:nvPr/>
        </p:nvSpPr>
        <p:spPr>
          <a:xfrm>
            <a:off x="4277961" y="4748547"/>
            <a:ext cx="1170457"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2</a:t>
            </a:r>
          </a:p>
        </p:txBody>
      </p:sp>
      <p:sp>
        <p:nvSpPr>
          <p:cNvPr id="69" name="Diamond 68">
            <a:extLst>
              <a:ext uri="{FF2B5EF4-FFF2-40B4-BE49-F238E27FC236}">
                <a16:creationId xmlns:a16="http://schemas.microsoft.com/office/drawing/2014/main" id="{CBBB397C-3253-4A13-B309-21C8E15A446D}"/>
              </a:ext>
            </a:extLst>
          </p:cNvPr>
          <p:cNvSpPr/>
          <p:nvPr/>
        </p:nvSpPr>
        <p:spPr>
          <a:xfrm>
            <a:off x="5126896" y="4798055"/>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72" name="Rectangle: Rounded Corners 71">
            <a:extLst>
              <a:ext uri="{FF2B5EF4-FFF2-40B4-BE49-F238E27FC236}">
                <a16:creationId xmlns:a16="http://schemas.microsoft.com/office/drawing/2014/main" id="{565DB360-9004-4ED2-B4FD-07365E27B4D2}"/>
              </a:ext>
            </a:extLst>
          </p:cNvPr>
          <p:cNvSpPr/>
          <p:nvPr/>
        </p:nvSpPr>
        <p:spPr>
          <a:xfrm>
            <a:off x="7369088" y="4748546"/>
            <a:ext cx="1107149"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3</a:t>
            </a:r>
          </a:p>
        </p:txBody>
      </p:sp>
      <p:cxnSp>
        <p:nvCxnSpPr>
          <p:cNvPr id="74" name="Straight Arrow Connector 73">
            <a:extLst>
              <a:ext uri="{FF2B5EF4-FFF2-40B4-BE49-F238E27FC236}">
                <a16:creationId xmlns:a16="http://schemas.microsoft.com/office/drawing/2014/main" id="{39A80621-31ED-4A93-8064-437131DCBE80}"/>
              </a:ext>
            </a:extLst>
          </p:cNvPr>
          <p:cNvCxnSpPr>
            <a:cxnSpLocks/>
            <a:stCxn id="168" idx="3"/>
            <a:endCxn id="82" idx="2"/>
          </p:cNvCxnSpPr>
          <p:nvPr/>
        </p:nvCxnSpPr>
        <p:spPr>
          <a:xfrm flipV="1">
            <a:off x="8444072" y="4933898"/>
            <a:ext cx="1667448" cy="75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5" name="Straight Arrow Connector 74">
            <a:extLst>
              <a:ext uri="{FF2B5EF4-FFF2-40B4-BE49-F238E27FC236}">
                <a16:creationId xmlns:a16="http://schemas.microsoft.com/office/drawing/2014/main" id="{944F0AFD-D16B-4A21-95DD-CAA08DE5FED0}"/>
              </a:ext>
            </a:extLst>
          </p:cNvPr>
          <p:cNvCxnSpPr>
            <a:cxnSpLocks/>
            <a:stCxn id="58" idx="3"/>
            <a:endCxn id="68" idx="1"/>
          </p:cNvCxnSpPr>
          <p:nvPr/>
        </p:nvCxnSpPr>
        <p:spPr>
          <a:xfrm>
            <a:off x="2351800" y="4935905"/>
            <a:ext cx="192616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8" name="Straight Arrow Connector 77">
            <a:extLst>
              <a:ext uri="{FF2B5EF4-FFF2-40B4-BE49-F238E27FC236}">
                <a16:creationId xmlns:a16="http://schemas.microsoft.com/office/drawing/2014/main" id="{C9E32D5B-F5A8-496D-97F8-E51E8844E558}"/>
              </a:ext>
            </a:extLst>
          </p:cNvPr>
          <p:cNvCxnSpPr>
            <a:cxnSpLocks/>
            <a:stCxn id="69" idx="3"/>
            <a:endCxn id="72" idx="1"/>
          </p:cNvCxnSpPr>
          <p:nvPr/>
        </p:nvCxnSpPr>
        <p:spPr>
          <a:xfrm>
            <a:off x="5402594" y="4935904"/>
            <a:ext cx="196649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2" name="Oval 81">
            <a:extLst>
              <a:ext uri="{FF2B5EF4-FFF2-40B4-BE49-F238E27FC236}">
                <a16:creationId xmlns:a16="http://schemas.microsoft.com/office/drawing/2014/main" id="{74AC24E2-DC44-468E-977C-792F73D705DD}"/>
              </a:ext>
            </a:extLst>
          </p:cNvPr>
          <p:cNvSpPr/>
          <p:nvPr/>
        </p:nvSpPr>
        <p:spPr>
          <a:xfrm>
            <a:off x="10111520" y="4848891"/>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15C70EF-7B4C-473F-887A-9FDB64EAE99B}"/>
              </a:ext>
            </a:extLst>
          </p:cNvPr>
          <p:cNvSpPr/>
          <p:nvPr/>
        </p:nvSpPr>
        <p:spPr>
          <a:xfrm>
            <a:off x="10111520" y="5409696"/>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01FF7671-B6C8-4B3F-B0E7-BC0A18A9CC1B}"/>
              </a:ext>
            </a:extLst>
          </p:cNvPr>
          <p:cNvCxnSpPr>
            <a:cxnSpLocks/>
            <a:stCxn id="58" idx="2"/>
            <a:endCxn id="88" idx="2"/>
          </p:cNvCxnSpPr>
          <p:nvPr/>
        </p:nvCxnSpPr>
        <p:spPr>
          <a:xfrm rot="16200000" flipH="1">
            <a:off x="5952261" y="1335443"/>
            <a:ext cx="420949" cy="7897569"/>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92" name="Connector: Elbow 91">
            <a:extLst>
              <a:ext uri="{FF2B5EF4-FFF2-40B4-BE49-F238E27FC236}">
                <a16:creationId xmlns:a16="http://schemas.microsoft.com/office/drawing/2014/main" id="{479E5507-7E38-47AC-8168-F1FABD7D076D}"/>
              </a:ext>
            </a:extLst>
          </p:cNvPr>
          <p:cNvCxnSpPr>
            <a:cxnSpLocks/>
            <a:stCxn id="69" idx="2"/>
            <a:endCxn id="88" idx="2"/>
          </p:cNvCxnSpPr>
          <p:nvPr/>
        </p:nvCxnSpPr>
        <p:spPr>
          <a:xfrm rot="16200000" flipH="1">
            <a:off x="7477657" y="2860840"/>
            <a:ext cx="420950" cy="4846775"/>
          </a:xfrm>
          <a:prstGeom prst="bentConnector2">
            <a:avLst/>
          </a:prstGeom>
          <a:ln>
            <a:prstDash val="dashDot"/>
            <a:tailEnd type="triangle"/>
          </a:ln>
        </p:spPr>
        <p:style>
          <a:lnRef idx="2">
            <a:schemeClr val="dk1"/>
          </a:lnRef>
          <a:fillRef idx="1">
            <a:schemeClr val="lt1"/>
          </a:fillRef>
          <a:effectRef idx="0">
            <a:schemeClr val="dk1"/>
          </a:effectRef>
          <a:fontRef idx="minor">
            <a:schemeClr val="dk1"/>
          </a:fontRef>
        </p:style>
      </p:cxnSp>
      <p:sp>
        <p:nvSpPr>
          <p:cNvPr id="158" name="Rectangle 157">
            <a:extLst>
              <a:ext uri="{FF2B5EF4-FFF2-40B4-BE49-F238E27FC236}">
                <a16:creationId xmlns:a16="http://schemas.microsoft.com/office/drawing/2014/main" id="{086731A4-E1F1-432D-ACD5-64FDEEFF49C0}"/>
              </a:ext>
            </a:extLst>
          </p:cNvPr>
          <p:cNvSpPr/>
          <p:nvPr/>
        </p:nvSpPr>
        <p:spPr>
          <a:xfrm>
            <a:off x="5754429" y="4330404"/>
            <a:ext cx="1388970" cy="307777"/>
          </a:xfrm>
          <a:prstGeom prst="rect">
            <a:avLst/>
          </a:prstGeom>
        </p:spPr>
        <p:txBody>
          <a:bodyPr wrap="none">
            <a:spAutoFit/>
          </a:bodyPr>
          <a:lstStyle/>
          <a:p>
            <a:r>
              <a:rPr lang="en-US" sz="1400" b="1" dirty="0"/>
              <a:t>All are required.</a:t>
            </a:r>
          </a:p>
        </p:txBody>
      </p:sp>
      <p:sp>
        <p:nvSpPr>
          <p:cNvPr id="159" name="Rectangle 158">
            <a:extLst>
              <a:ext uri="{FF2B5EF4-FFF2-40B4-BE49-F238E27FC236}">
                <a16:creationId xmlns:a16="http://schemas.microsoft.com/office/drawing/2014/main" id="{B79D64FB-3C90-4F49-ACEC-F1428DFA0C9D}"/>
              </a:ext>
            </a:extLst>
          </p:cNvPr>
          <p:cNvSpPr/>
          <p:nvPr/>
        </p:nvSpPr>
        <p:spPr>
          <a:xfrm>
            <a:off x="3814131" y="5612550"/>
            <a:ext cx="1203471" cy="307777"/>
          </a:xfrm>
          <a:prstGeom prst="rect">
            <a:avLst/>
          </a:prstGeom>
        </p:spPr>
        <p:txBody>
          <a:bodyPr wrap="none">
            <a:spAutoFit/>
          </a:bodyPr>
          <a:lstStyle/>
          <a:p>
            <a:r>
              <a:rPr lang="en-US" sz="1400" b="1" dirty="0"/>
              <a:t>None can fail.</a:t>
            </a:r>
          </a:p>
        </p:txBody>
      </p:sp>
      <p:sp>
        <p:nvSpPr>
          <p:cNvPr id="168" name="Diamond 167">
            <a:extLst>
              <a:ext uri="{FF2B5EF4-FFF2-40B4-BE49-F238E27FC236}">
                <a16:creationId xmlns:a16="http://schemas.microsoft.com/office/drawing/2014/main" id="{931BD952-1907-4136-A093-336F73B27107}"/>
              </a:ext>
            </a:extLst>
          </p:cNvPr>
          <p:cNvSpPr/>
          <p:nvPr/>
        </p:nvSpPr>
        <p:spPr>
          <a:xfrm>
            <a:off x="8168374" y="4803592"/>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96" name="Oval 95">
            <a:extLst>
              <a:ext uri="{FF2B5EF4-FFF2-40B4-BE49-F238E27FC236}">
                <a16:creationId xmlns:a16="http://schemas.microsoft.com/office/drawing/2014/main" id="{EC50BD75-2E64-465F-A1D6-40F1428C9193}"/>
              </a:ext>
            </a:extLst>
          </p:cNvPr>
          <p:cNvSpPr/>
          <p:nvPr/>
        </p:nvSpPr>
        <p:spPr>
          <a:xfrm>
            <a:off x="683241" y="1846091"/>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EE047658-CAAA-4FFD-BC1E-1D74AAC0E962}"/>
              </a:ext>
            </a:extLst>
          </p:cNvPr>
          <p:cNvCxnSpPr>
            <a:cxnSpLocks/>
            <a:stCxn id="96" idx="6"/>
            <a:endCxn id="99" idx="1"/>
          </p:cNvCxnSpPr>
          <p:nvPr/>
        </p:nvCxnSpPr>
        <p:spPr>
          <a:xfrm flipV="1">
            <a:off x="853255" y="1929765"/>
            <a:ext cx="329821"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99" name="Rectangle: Rounded Corners 98">
            <a:extLst>
              <a:ext uri="{FF2B5EF4-FFF2-40B4-BE49-F238E27FC236}">
                <a16:creationId xmlns:a16="http://schemas.microsoft.com/office/drawing/2014/main" id="{0CAE1770-6662-442A-B407-2FA21A866E5F}"/>
              </a:ext>
            </a:extLst>
          </p:cNvPr>
          <p:cNvSpPr/>
          <p:nvPr/>
        </p:nvSpPr>
        <p:spPr>
          <a:xfrm>
            <a:off x="1183076" y="1742407"/>
            <a:ext cx="105182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1</a:t>
            </a:r>
          </a:p>
        </p:txBody>
      </p:sp>
      <p:sp>
        <p:nvSpPr>
          <p:cNvPr id="100" name="Diamond 99">
            <a:extLst>
              <a:ext uri="{FF2B5EF4-FFF2-40B4-BE49-F238E27FC236}">
                <a16:creationId xmlns:a16="http://schemas.microsoft.com/office/drawing/2014/main" id="{A0F01015-CEA3-4643-8FF4-E2A2AD1177F3}"/>
              </a:ext>
            </a:extLst>
          </p:cNvPr>
          <p:cNvSpPr/>
          <p:nvPr/>
        </p:nvSpPr>
        <p:spPr>
          <a:xfrm>
            <a:off x="1912571" y="1791915"/>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103" name="Rectangle: Rounded Corners 102">
            <a:extLst>
              <a:ext uri="{FF2B5EF4-FFF2-40B4-BE49-F238E27FC236}">
                <a16:creationId xmlns:a16="http://schemas.microsoft.com/office/drawing/2014/main" id="{282E6976-5E30-4F15-86F8-C54318572E9D}"/>
              </a:ext>
            </a:extLst>
          </p:cNvPr>
          <p:cNvSpPr/>
          <p:nvPr/>
        </p:nvSpPr>
        <p:spPr>
          <a:xfrm>
            <a:off x="4473940" y="1742406"/>
            <a:ext cx="105182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2</a:t>
            </a:r>
          </a:p>
        </p:txBody>
      </p:sp>
      <p:sp>
        <p:nvSpPr>
          <p:cNvPr id="104" name="Diamond 103">
            <a:extLst>
              <a:ext uri="{FF2B5EF4-FFF2-40B4-BE49-F238E27FC236}">
                <a16:creationId xmlns:a16="http://schemas.microsoft.com/office/drawing/2014/main" id="{EFBC3FE2-5A26-4742-B3DB-CE3F4013CD3B}"/>
              </a:ext>
            </a:extLst>
          </p:cNvPr>
          <p:cNvSpPr/>
          <p:nvPr/>
        </p:nvSpPr>
        <p:spPr>
          <a:xfrm>
            <a:off x="5210265" y="1791914"/>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106" name="Rectangle: Rounded Corners 105">
            <a:extLst>
              <a:ext uri="{FF2B5EF4-FFF2-40B4-BE49-F238E27FC236}">
                <a16:creationId xmlns:a16="http://schemas.microsoft.com/office/drawing/2014/main" id="{E4D92D40-90E4-4DDD-9ADB-AA6479A4493B}"/>
              </a:ext>
            </a:extLst>
          </p:cNvPr>
          <p:cNvSpPr/>
          <p:nvPr/>
        </p:nvSpPr>
        <p:spPr>
          <a:xfrm>
            <a:off x="7369088" y="1742405"/>
            <a:ext cx="1132041"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3</a:t>
            </a:r>
          </a:p>
        </p:txBody>
      </p:sp>
      <p:sp>
        <p:nvSpPr>
          <p:cNvPr id="111" name="Oval 110">
            <a:extLst>
              <a:ext uri="{FF2B5EF4-FFF2-40B4-BE49-F238E27FC236}">
                <a16:creationId xmlns:a16="http://schemas.microsoft.com/office/drawing/2014/main" id="{FE00284F-8E9D-4E3D-A0DA-F4DBEA1D0F91}"/>
              </a:ext>
            </a:extLst>
          </p:cNvPr>
          <p:cNvSpPr/>
          <p:nvPr/>
        </p:nvSpPr>
        <p:spPr>
          <a:xfrm>
            <a:off x="9666782" y="1840498"/>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9A7FB32-64DD-48A4-814C-96A456E89E16}"/>
              </a:ext>
            </a:extLst>
          </p:cNvPr>
          <p:cNvCxnSpPr>
            <a:cxnSpLocks/>
            <a:stCxn id="100" idx="2"/>
            <a:endCxn id="123" idx="2"/>
          </p:cNvCxnSpPr>
          <p:nvPr/>
        </p:nvCxnSpPr>
        <p:spPr>
          <a:xfrm rot="16200000" flipH="1">
            <a:off x="5447187" y="-1329154"/>
            <a:ext cx="827425" cy="762095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23" name="Oval 122">
            <a:extLst>
              <a:ext uri="{FF2B5EF4-FFF2-40B4-BE49-F238E27FC236}">
                <a16:creationId xmlns:a16="http://schemas.microsoft.com/office/drawing/2014/main" id="{E8B7DE2B-B790-48B1-A1DA-0121EDBF3E01}"/>
              </a:ext>
            </a:extLst>
          </p:cNvPr>
          <p:cNvSpPr/>
          <p:nvPr/>
        </p:nvSpPr>
        <p:spPr>
          <a:xfrm>
            <a:off x="9671378" y="2810031"/>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ABBF06A7-6932-4FA1-9B4A-C7C650E1A3A8}"/>
              </a:ext>
            </a:extLst>
          </p:cNvPr>
          <p:cNvCxnSpPr>
            <a:cxnSpLocks/>
            <a:stCxn id="100" idx="3"/>
            <a:endCxn id="103" idx="1"/>
          </p:cNvCxnSpPr>
          <p:nvPr/>
        </p:nvCxnSpPr>
        <p:spPr>
          <a:xfrm>
            <a:off x="2188269" y="1929764"/>
            <a:ext cx="2285671"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sp>
        <p:nvSpPr>
          <p:cNvPr id="129" name="Diamond 128">
            <a:extLst>
              <a:ext uri="{FF2B5EF4-FFF2-40B4-BE49-F238E27FC236}">
                <a16:creationId xmlns:a16="http://schemas.microsoft.com/office/drawing/2014/main" id="{7394365D-FB0D-4F25-8D67-C6753AD42A8A}"/>
              </a:ext>
            </a:extLst>
          </p:cNvPr>
          <p:cNvSpPr/>
          <p:nvPr/>
        </p:nvSpPr>
        <p:spPr>
          <a:xfrm>
            <a:off x="8161511" y="178765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F25B3486-3D84-4B5B-9E2C-A56D55E5993D}"/>
              </a:ext>
            </a:extLst>
          </p:cNvPr>
          <p:cNvCxnSpPr>
            <a:cxnSpLocks/>
            <a:stCxn id="104" idx="3"/>
            <a:endCxn id="106" idx="1"/>
          </p:cNvCxnSpPr>
          <p:nvPr/>
        </p:nvCxnSpPr>
        <p:spPr>
          <a:xfrm>
            <a:off x="5485963" y="1929763"/>
            <a:ext cx="1883125"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32" name="Straight Arrow Connector 131">
            <a:extLst>
              <a:ext uri="{FF2B5EF4-FFF2-40B4-BE49-F238E27FC236}">
                <a16:creationId xmlns:a16="http://schemas.microsoft.com/office/drawing/2014/main" id="{6ACFCBAC-AF59-45FA-BB1F-ACFF730DED3F}"/>
              </a:ext>
            </a:extLst>
          </p:cNvPr>
          <p:cNvCxnSpPr>
            <a:cxnSpLocks/>
            <a:stCxn id="129" idx="3"/>
            <a:endCxn id="111" idx="2"/>
          </p:cNvCxnSpPr>
          <p:nvPr/>
        </p:nvCxnSpPr>
        <p:spPr>
          <a:xfrm>
            <a:off x="8437209" y="1925505"/>
            <a:ext cx="1229573"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41" name="Connector: Elbow 140">
            <a:extLst>
              <a:ext uri="{FF2B5EF4-FFF2-40B4-BE49-F238E27FC236}">
                <a16:creationId xmlns:a16="http://schemas.microsoft.com/office/drawing/2014/main" id="{39A6B3A8-021A-49D3-A975-96B09FCC699F}"/>
              </a:ext>
            </a:extLst>
          </p:cNvPr>
          <p:cNvCxnSpPr>
            <a:cxnSpLocks/>
            <a:stCxn id="129" idx="2"/>
            <a:endCxn id="123" idx="2"/>
          </p:cNvCxnSpPr>
          <p:nvPr/>
        </p:nvCxnSpPr>
        <p:spPr>
          <a:xfrm rot="16200000" flipH="1">
            <a:off x="8569527" y="1793187"/>
            <a:ext cx="831684" cy="137201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144" name="Connector: Elbow 143">
            <a:extLst>
              <a:ext uri="{FF2B5EF4-FFF2-40B4-BE49-F238E27FC236}">
                <a16:creationId xmlns:a16="http://schemas.microsoft.com/office/drawing/2014/main" id="{CAE866DE-95F5-4296-AA48-5026DF863AEA}"/>
              </a:ext>
            </a:extLst>
          </p:cNvPr>
          <p:cNvCxnSpPr>
            <a:cxnSpLocks/>
            <a:stCxn id="104" idx="2"/>
            <a:endCxn id="123" idx="2"/>
          </p:cNvCxnSpPr>
          <p:nvPr/>
        </p:nvCxnSpPr>
        <p:spPr>
          <a:xfrm rot="16200000" flipH="1">
            <a:off x="7096033" y="319693"/>
            <a:ext cx="827426" cy="432326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52" name="Rectangle 151">
            <a:extLst>
              <a:ext uri="{FF2B5EF4-FFF2-40B4-BE49-F238E27FC236}">
                <a16:creationId xmlns:a16="http://schemas.microsoft.com/office/drawing/2014/main" id="{49E27D63-F47E-46E6-A231-625EA11F6C74}"/>
              </a:ext>
            </a:extLst>
          </p:cNvPr>
          <p:cNvSpPr/>
          <p:nvPr/>
        </p:nvSpPr>
        <p:spPr>
          <a:xfrm>
            <a:off x="4956042" y="3119167"/>
            <a:ext cx="1059842" cy="307777"/>
          </a:xfrm>
          <a:prstGeom prst="rect">
            <a:avLst/>
          </a:prstGeom>
        </p:spPr>
        <p:txBody>
          <a:bodyPr wrap="none">
            <a:spAutoFit/>
          </a:bodyPr>
          <a:lstStyle/>
          <a:p>
            <a:r>
              <a:rPr lang="en-US" sz="1400" b="1" dirty="0"/>
              <a:t>Any will do.</a:t>
            </a:r>
          </a:p>
        </p:txBody>
      </p:sp>
      <p:sp>
        <p:nvSpPr>
          <p:cNvPr id="153" name="Rectangle 152">
            <a:extLst>
              <a:ext uri="{FF2B5EF4-FFF2-40B4-BE49-F238E27FC236}">
                <a16:creationId xmlns:a16="http://schemas.microsoft.com/office/drawing/2014/main" id="{F7529302-9D82-4D21-BEBB-54667E7FFAD0}"/>
              </a:ext>
            </a:extLst>
          </p:cNvPr>
          <p:cNvSpPr/>
          <p:nvPr/>
        </p:nvSpPr>
        <p:spPr>
          <a:xfrm>
            <a:off x="5891237" y="1354508"/>
            <a:ext cx="1338956" cy="307777"/>
          </a:xfrm>
          <a:prstGeom prst="rect">
            <a:avLst/>
          </a:prstGeom>
        </p:spPr>
        <p:txBody>
          <a:bodyPr wrap="none">
            <a:spAutoFit/>
          </a:bodyPr>
          <a:lstStyle/>
          <a:p>
            <a:r>
              <a:rPr lang="en-US" sz="1400" b="1" dirty="0"/>
              <a:t>None won’t do.</a:t>
            </a:r>
          </a:p>
        </p:txBody>
      </p:sp>
      <p:sp>
        <p:nvSpPr>
          <p:cNvPr id="170" name="TextBox 169">
            <a:extLst>
              <a:ext uri="{FF2B5EF4-FFF2-40B4-BE49-F238E27FC236}">
                <a16:creationId xmlns:a16="http://schemas.microsoft.com/office/drawing/2014/main" id="{346F9FE3-F5F3-4891-BACB-C43189A015C4}"/>
              </a:ext>
            </a:extLst>
          </p:cNvPr>
          <p:cNvSpPr txBox="1"/>
          <p:nvPr/>
        </p:nvSpPr>
        <p:spPr>
          <a:xfrm>
            <a:off x="544200" y="1278290"/>
            <a:ext cx="5462478" cy="461665"/>
          </a:xfrm>
          <a:prstGeom prst="rect">
            <a:avLst/>
          </a:prstGeom>
          <a:noFill/>
        </p:spPr>
        <p:txBody>
          <a:bodyPr wrap="square" rtlCol="0">
            <a:spAutoFit/>
          </a:bodyPr>
          <a:lstStyle/>
          <a:p>
            <a:r>
              <a:rPr lang="en-US" sz="2400" dirty="0"/>
              <a:t>Fallback</a:t>
            </a:r>
            <a:r>
              <a:rPr lang="en-US" dirty="0"/>
              <a:t> (First </a:t>
            </a:r>
            <a:r>
              <a:rPr lang="en-US" i="1" dirty="0"/>
              <a:t>solve</a:t>
            </a:r>
            <a:r>
              <a:rPr lang="en-US" dirty="0"/>
              <a:t> ends sequence)</a:t>
            </a:r>
            <a:endParaRPr lang="en-US" sz="2400" dirty="0"/>
          </a:p>
        </p:txBody>
      </p:sp>
      <p:sp>
        <p:nvSpPr>
          <p:cNvPr id="105" name="Rectangle 104">
            <a:extLst>
              <a:ext uri="{FF2B5EF4-FFF2-40B4-BE49-F238E27FC236}">
                <a16:creationId xmlns:a16="http://schemas.microsoft.com/office/drawing/2014/main" id="{38C9C11D-BE39-494E-81A3-3BE86E22D129}"/>
              </a:ext>
            </a:extLst>
          </p:cNvPr>
          <p:cNvSpPr/>
          <p:nvPr/>
        </p:nvSpPr>
        <p:spPr>
          <a:xfrm>
            <a:off x="9835342" y="1787005"/>
            <a:ext cx="1941365" cy="276999"/>
          </a:xfrm>
          <a:prstGeom prst="rect">
            <a:avLst/>
          </a:prstGeom>
        </p:spPr>
        <p:txBody>
          <a:bodyPr wrap="none">
            <a:spAutoFit/>
          </a:bodyPr>
          <a:lstStyle/>
          <a:p>
            <a:r>
              <a:rPr lang="en-US" sz="1200" dirty="0"/>
              <a:t>decision(undefined, reason)</a:t>
            </a:r>
          </a:p>
        </p:txBody>
      </p:sp>
      <p:sp>
        <p:nvSpPr>
          <p:cNvPr id="107" name="Rectangle 106">
            <a:extLst>
              <a:ext uri="{FF2B5EF4-FFF2-40B4-BE49-F238E27FC236}">
                <a16:creationId xmlns:a16="http://schemas.microsoft.com/office/drawing/2014/main" id="{5F7A4CE4-26C2-422E-B56F-5D87E752A1F2}"/>
              </a:ext>
            </a:extLst>
          </p:cNvPr>
          <p:cNvSpPr/>
          <p:nvPr/>
        </p:nvSpPr>
        <p:spPr>
          <a:xfrm>
            <a:off x="8299359" y="2605107"/>
            <a:ext cx="1227772" cy="276999"/>
          </a:xfrm>
          <a:prstGeom prst="rect">
            <a:avLst/>
          </a:prstGeom>
        </p:spPr>
        <p:txBody>
          <a:bodyPr wrap="none">
            <a:spAutoFit/>
          </a:bodyPr>
          <a:lstStyle/>
          <a:p>
            <a:r>
              <a:rPr lang="en-US" sz="1200" dirty="0"/>
              <a:t>decision(result3)</a:t>
            </a:r>
          </a:p>
        </p:txBody>
      </p:sp>
      <p:sp>
        <p:nvSpPr>
          <p:cNvPr id="108" name="Rectangle 107">
            <a:extLst>
              <a:ext uri="{FF2B5EF4-FFF2-40B4-BE49-F238E27FC236}">
                <a16:creationId xmlns:a16="http://schemas.microsoft.com/office/drawing/2014/main" id="{153DE0E5-ECC3-4729-AC38-C79C8210D36A}"/>
              </a:ext>
            </a:extLst>
          </p:cNvPr>
          <p:cNvSpPr/>
          <p:nvPr/>
        </p:nvSpPr>
        <p:spPr>
          <a:xfrm>
            <a:off x="2372747" y="1925504"/>
            <a:ext cx="1843325" cy="276999"/>
          </a:xfrm>
          <a:prstGeom prst="rect">
            <a:avLst/>
          </a:prstGeom>
        </p:spPr>
        <p:txBody>
          <a:bodyPr wrap="none">
            <a:spAutoFit/>
          </a:bodyPr>
          <a:lstStyle/>
          <a:p>
            <a:r>
              <a:rPr lang="en-US" sz="1200" dirty="0"/>
              <a:t>activity2(activity3, result1)</a:t>
            </a:r>
          </a:p>
        </p:txBody>
      </p:sp>
      <p:sp>
        <p:nvSpPr>
          <p:cNvPr id="109" name="Rectangle 108">
            <a:extLst>
              <a:ext uri="{FF2B5EF4-FFF2-40B4-BE49-F238E27FC236}">
                <a16:creationId xmlns:a16="http://schemas.microsoft.com/office/drawing/2014/main" id="{5547FE9F-14D7-44E9-8AAA-5D54286632AE}"/>
              </a:ext>
            </a:extLst>
          </p:cNvPr>
          <p:cNvSpPr/>
          <p:nvPr/>
        </p:nvSpPr>
        <p:spPr>
          <a:xfrm>
            <a:off x="5525763" y="1889941"/>
            <a:ext cx="1830501" cy="276999"/>
          </a:xfrm>
          <a:prstGeom prst="rect">
            <a:avLst/>
          </a:prstGeom>
        </p:spPr>
        <p:txBody>
          <a:bodyPr wrap="none">
            <a:spAutoFit/>
          </a:bodyPr>
          <a:lstStyle/>
          <a:p>
            <a:r>
              <a:rPr lang="en-US" sz="1200" dirty="0"/>
              <a:t>activity3(decision, result2)</a:t>
            </a:r>
          </a:p>
        </p:txBody>
      </p:sp>
      <p:sp>
        <p:nvSpPr>
          <p:cNvPr id="110" name="Rectangle 109">
            <a:extLst>
              <a:ext uri="{FF2B5EF4-FFF2-40B4-BE49-F238E27FC236}">
                <a16:creationId xmlns:a16="http://schemas.microsoft.com/office/drawing/2014/main" id="{82841701-EA32-4E5A-A8D6-E2A229B35AD0}"/>
              </a:ext>
            </a:extLst>
          </p:cNvPr>
          <p:cNvSpPr/>
          <p:nvPr/>
        </p:nvSpPr>
        <p:spPr>
          <a:xfrm>
            <a:off x="2051932" y="2620986"/>
            <a:ext cx="1227772" cy="276999"/>
          </a:xfrm>
          <a:prstGeom prst="rect">
            <a:avLst/>
          </a:prstGeom>
        </p:spPr>
        <p:txBody>
          <a:bodyPr wrap="none">
            <a:spAutoFit/>
          </a:bodyPr>
          <a:lstStyle/>
          <a:p>
            <a:r>
              <a:rPr lang="en-US" sz="1200" dirty="0"/>
              <a:t>decision(result1)</a:t>
            </a:r>
          </a:p>
        </p:txBody>
      </p:sp>
      <p:sp>
        <p:nvSpPr>
          <p:cNvPr id="112" name="Rectangle 111">
            <a:extLst>
              <a:ext uri="{FF2B5EF4-FFF2-40B4-BE49-F238E27FC236}">
                <a16:creationId xmlns:a16="http://schemas.microsoft.com/office/drawing/2014/main" id="{EE222F82-EEFF-4791-9215-DE6F748A6A42}"/>
              </a:ext>
            </a:extLst>
          </p:cNvPr>
          <p:cNvSpPr/>
          <p:nvPr/>
        </p:nvSpPr>
        <p:spPr>
          <a:xfrm>
            <a:off x="5348113" y="2600119"/>
            <a:ext cx="1227772" cy="276999"/>
          </a:xfrm>
          <a:prstGeom prst="rect">
            <a:avLst/>
          </a:prstGeom>
        </p:spPr>
        <p:txBody>
          <a:bodyPr wrap="none">
            <a:spAutoFit/>
          </a:bodyPr>
          <a:lstStyle/>
          <a:p>
            <a:r>
              <a:rPr lang="en-US" sz="1200" dirty="0"/>
              <a:t>decision(result2)</a:t>
            </a:r>
          </a:p>
        </p:txBody>
      </p:sp>
      <p:sp>
        <p:nvSpPr>
          <p:cNvPr id="114" name="Rectangle 113">
            <a:extLst>
              <a:ext uri="{FF2B5EF4-FFF2-40B4-BE49-F238E27FC236}">
                <a16:creationId xmlns:a16="http://schemas.microsoft.com/office/drawing/2014/main" id="{6EF1276D-A384-4482-9639-3AC28CDAD415}"/>
              </a:ext>
            </a:extLst>
          </p:cNvPr>
          <p:cNvSpPr/>
          <p:nvPr/>
        </p:nvSpPr>
        <p:spPr>
          <a:xfrm>
            <a:off x="5284638" y="5213996"/>
            <a:ext cx="1941365" cy="276999"/>
          </a:xfrm>
          <a:prstGeom prst="rect">
            <a:avLst/>
          </a:prstGeom>
        </p:spPr>
        <p:txBody>
          <a:bodyPr wrap="none">
            <a:spAutoFit/>
          </a:bodyPr>
          <a:lstStyle/>
          <a:p>
            <a:r>
              <a:rPr lang="en-US" sz="1200" dirty="0"/>
              <a:t>decision(undefined, reason)</a:t>
            </a:r>
          </a:p>
        </p:txBody>
      </p:sp>
      <p:sp>
        <p:nvSpPr>
          <p:cNvPr id="115" name="Rectangle 114">
            <a:extLst>
              <a:ext uri="{FF2B5EF4-FFF2-40B4-BE49-F238E27FC236}">
                <a16:creationId xmlns:a16="http://schemas.microsoft.com/office/drawing/2014/main" id="{3BC2B0EA-B7B2-4A73-BECD-D51317216D68}"/>
              </a:ext>
            </a:extLst>
          </p:cNvPr>
          <p:cNvSpPr/>
          <p:nvPr/>
        </p:nvSpPr>
        <p:spPr>
          <a:xfrm>
            <a:off x="2177292" y="5213995"/>
            <a:ext cx="1941365" cy="276999"/>
          </a:xfrm>
          <a:prstGeom prst="rect">
            <a:avLst/>
          </a:prstGeom>
        </p:spPr>
        <p:txBody>
          <a:bodyPr wrap="none">
            <a:spAutoFit/>
          </a:bodyPr>
          <a:lstStyle/>
          <a:p>
            <a:r>
              <a:rPr lang="en-US" sz="1200" dirty="0"/>
              <a:t>decision(undefined, reason)</a:t>
            </a:r>
          </a:p>
        </p:txBody>
      </p:sp>
      <p:sp>
        <p:nvSpPr>
          <p:cNvPr id="116" name="Rectangle 115">
            <a:extLst>
              <a:ext uri="{FF2B5EF4-FFF2-40B4-BE49-F238E27FC236}">
                <a16:creationId xmlns:a16="http://schemas.microsoft.com/office/drawing/2014/main" id="{0F288824-891E-40D5-9D10-975C22A778C0}"/>
              </a:ext>
            </a:extLst>
          </p:cNvPr>
          <p:cNvSpPr/>
          <p:nvPr/>
        </p:nvSpPr>
        <p:spPr>
          <a:xfrm>
            <a:off x="5466924" y="4655600"/>
            <a:ext cx="1830501" cy="276999"/>
          </a:xfrm>
          <a:prstGeom prst="rect">
            <a:avLst/>
          </a:prstGeom>
        </p:spPr>
        <p:txBody>
          <a:bodyPr wrap="none">
            <a:spAutoFit/>
          </a:bodyPr>
          <a:lstStyle/>
          <a:p>
            <a:r>
              <a:rPr lang="en-US" sz="1200" dirty="0"/>
              <a:t>activity3(decision, result2)</a:t>
            </a:r>
          </a:p>
        </p:txBody>
      </p:sp>
      <p:sp>
        <p:nvSpPr>
          <p:cNvPr id="118" name="Rectangle 117">
            <a:extLst>
              <a:ext uri="{FF2B5EF4-FFF2-40B4-BE49-F238E27FC236}">
                <a16:creationId xmlns:a16="http://schemas.microsoft.com/office/drawing/2014/main" id="{AE2A7314-BD6E-4BE5-A912-09EE88F758CD}"/>
              </a:ext>
            </a:extLst>
          </p:cNvPr>
          <p:cNvSpPr/>
          <p:nvPr/>
        </p:nvSpPr>
        <p:spPr>
          <a:xfrm>
            <a:off x="2370306" y="4655600"/>
            <a:ext cx="1843325" cy="276999"/>
          </a:xfrm>
          <a:prstGeom prst="rect">
            <a:avLst/>
          </a:prstGeom>
        </p:spPr>
        <p:txBody>
          <a:bodyPr wrap="none">
            <a:spAutoFit/>
          </a:bodyPr>
          <a:lstStyle/>
          <a:p>
            <a:r>
              <a:rPr lang="en-US" sz="1200" dirty="0"/>
              <a:t>activity2(activity3, result1)</a:t>
            </a:r>
          </a:p>
        </p:txBody>
      </p:sp>
      <p:sp>
        <p:nvSpPr>
          <p:cNvPr id="122" name="Rectangle 121">
            <a:extLst>
              <a:ext uri="{FF2B5EF4-FFF2-40B4-BE49-F238E27FC236}">
                <a16:creationId xmlns:a16="http://schemas.microsoft.com/office/drawing/2014/main" id="{D304B5A5-69C9-436A-BF73-C49076B90301}"/>
              </a:ext>
            </a:extLst>
          </p:cNvPr>
          <p:cNvSpPr/>
          <p:nvPr/>
        </p:nvSpPr>
        <p:spPr>
          <a:xfrm>
            <a:off x="8476237" y="4655599"/>
            <a:ext cx="1227772" cy="276999"/>
          </a:xfrm>
          <a:prstGeom prst="rect">
            <a:avLst/>
          </a:prstGeom>
        </p:spPr>
        <p:txBody>
          <a:bodyPr wrap="none">
            <a:spAutoFit/>
          </a:bodyPr>
          <a:lstStyle/>
          <a:p>
            <a:r>
              <a:rPr lang="en-US" sz="1200" dirty="0"/>
              <a:t>decision(result3)</a:t>
            </a:r>
          </a:p>
        </p:txBody>
      </p:sp>
    </p:spTree>
    <p:extLst>
      <p:ext uri="{BB962C8B-B14F-4D97-AF65-F5344CB8AC3E}">
        <p14:creationId xmlns:p14="http://schemas.microsoft.com/office/powerpoint/2010/main" val="56613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ED12-2AFD-4E41-9BB8-2982380D1F71}"/>
              </a:ext>
            </a:extLst>
          </p:cNvPr>
          <p:cNvSpPr>
            <a:spLocks noGrp="1"/>
          </p:cNvSpPr>
          <p:nvPr>
            <p:ph type="title"/>
          </p:nvPr>
        </p:nvSpPr>
        <p:spPr/>
        <p:txBody>
          <a:bodyPr/>
          <a:lstStyle/>
          <a:p>
            <a:r>
              <a:rPr lang="en-US" dirty="0"/>
              <a:t>Problem: right-to-left evaluation unreadable programs</a:t>
            </a:r>
          </a:p>
        </p:txBody>
      </p:sp>
      <p:pic>
        <p:nvPicPr>
          <p:cNvPr id="4" name="Content Placeholder 3">
            <a:extLst>
              <a:ext uri="{FF2B5EF4-FFF2-40B4-BE49-F238E27FC236}">
                <a16:creationId xmlns:a16="http://schemas.microsoft.com/office/drawing/2014/main" id="{3AE63BB2-C60A-4F86-B543-55D532AF5680}"/>
              </a:ext>
            </a:extLst>
          </p:cNvPr>
          <p:cNvPicPr>
            <a:picLocks noGrp="1" noChangeAspect="1"/>
          </p:cNvPicPr>
          <p:nvPr>
            <p:ph idx="1"/>
          </p:nvPr>
        </p:nvPicPr>
        <p:blipFill>
          <a:blip r:embed="rId2"/>
          <a:stretch>
            <a:fillRect/>
          </a:stretch>
        </p:blipFill>
        <p:spPr>
          <a:xfrm>
            <a:off x="1114425" y="2934494"/>
            <a:ext cx="9963150" cy="2133600"/>
          </a:xfrm>
          <a:prstGeom prst="rect">
            <a:avLst/>
          </a:prstGeom>
        </p:spPr>
      </p:pic>
    </p:spTree>
    <p:extLst>
      <p:ext uri="{BB962C8B-B14F-4D97-AF65-F5344CB8AC3E}">
        <p14:creationId xmlns:p14="http://schemas.microsoft.com/office/powerpoint/2010/main" val="318707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0" name="Group 349">
            <a:extLst>
              <a:ext uri="{FF2B5EF4-FFF2-40B4-BE49-F238E27FC236}">
                <a16:creationId xmlns:a16="http://schemas.microsoft.com/office/drawing/2014/main" id="{74BC22C1-B8DF-4036-9624-CC3886C1EBF0}"/>
              </a:ext>
            </a:extLst>
          </p:cNvPr>
          <p:cNvGrpSpPr/>
          <p:nvPr/>
        </p:nvGrpSpPr>
        <p:grpSpPr>
          <a:xfrm>
            <a:off x="544200" y="606629"/>
            <a:ext cx="4834093" cy="1635301"/>
            <a:chOff x="6562314" y="1161606"/>
            <a:chExt cx="4834093" cy="1635301"/>
          </a:xfrm>
        </p:grpSpPr>
        <p:sp>
          <p:nvSpPr>
            <p:cNvPr id="271" name="Rectangle 270">
              <a:extLst>
                <a:ext uri="{FF2B5EF4-FFF2-40B4-BE49-F238E27FC236}">
                  <a16:creationId xmlns:a16="http://schemas.microsoft.com/office/drawing/2014/main" id="{0AB25064-C4BA-495F-BA40-056A6F16C8DA}"/>
                </a:ext>
              </a:extLst>
            </p:cNvPr>
            <p:cNvSpPr/>
            <p:nvPr/>
          </p:nvSpPr>
          <p:spPr>
            <a:xfrm>
              <a:off x="6562314" y="1161606"/>
              <a:ext cx="4834093" cy="1635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A35F1C-3ACC-41FF-8632-486370A9612F}"/>
                </a:ext>
              </a:extLst>
            </p:cNvPr>
            <p:cNvSpPr txBox="1"/>
            <p:nvPr/>
          </p:nvSpPr>
          <p:spPr>
            <a:xfrm>
              <a:off x="6570724" y="1166725"/>
              <a:ext cx="4496744" cy="461665"/>
            </a:xfrm>
            <a:prstGeom prst="rect">
              <a:avLst/>
            </a:prstGeom>
            <a:noFill/>
          </p:spPr>
          <p:txBody>
            <a:bodyPr wrap="none" rtlCol="0">
              <a:spAutoFit/>
            </a:bodyPr>
            <a:lstStyle/>
            <a:p>
              <a:r>
                <a:rPr lang="en-US" sz="2400" dirty="0"/>
                <a:t>Sequence</a:t>
              </a:r>
              <a:r>
                <a:rPr lang="en-US" dirty="0"/>
                <a:t> (Fix-forward, all solves required)</a:t>
              </a:r>
              <a:endParaRPr lang="en-US" sz="2400" dirty="0"/>
            </a:p>
          </p:txBody>
        </p:sp>
        <p:sp>
          <p:nvSpPr>
            <p:cNvPr id="54" name="Oval 53">
              <a:extLst>
                <a:ext uri="{FF2B5EF4-FFF2-40B4-BE49-F238E27FC236}">
                  <a16:creationId xmlns:a16="http://schemas.microsoft.com/office/drawing/2014/main" id="{735F9DBA-5CB1-456C-96F2-65071332B2D1}"/>
                </a:ext>
              </a:extLst>
            </p:cNvPr>
            <p:cNvSpPr/>
            <p:nvPr/>
          </p:nvSpPr>
          <p:spPr>
            <a:xfrm>
              <a:off x="6727359" y="1886926"/>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22DFC66-F956-431F-A9C4-393DEC2B97B9}"/>
                </a:ext>
              </a:extLst>
            </p:cNvPr>
            <p:cNvCxnSpPr>
              <a:cxnSpLocks/>
              <a:stCxn id="54" idx="6"/>
              <a:endCxn id="57" idx="1"/>
            </p:cNvCxnSpPr>
            <p:nvPr/>
          </p:nvCxnSpPr>
          <p:spPr>
            <a:xfrm flipV="1">
              <a:off x="6897373" y="1970600"/>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56" name="Group 55">
              <a:extLst>
                <a:ext uri="{FF2B5EF4-FFF2-40B4-BE49-F238E27FC236}">
                  <a16:creationId xmlns:a16="http://schemas.microsoft.com/office/drawing/2014/main" id="{AAB32CCB-2D7E-46D5-92B1-52FB5490A8A0}"/>
                </a:ext>
              </a:extLst>
            </p:cNvPr>
            <p:cNvGrpSpPr/>
            <p:nvPr/>
          </p:nvGrpSpPr>
          <p:grpSpPr>
            <a:xfrm>
              <a:off x="7283352" y="1783242"/>
              <a:ext cx="995665" cy="374715"/>
              <a:chOff x="1926738" y="4318350"/>
              <a:chExt cx="995665" cy="374715"/>
            </a:xfrm>
          </p:grpSpPr>
          <p:sp>
            <p:nvSpPr>
              <p:cNvPr id="57" name="Rectangle: Rounded Corners 56">
                <a:extLst>
                  <a:ext uri="{FF2B5EF4-FFF2-40B4-BE49-F238E27FC236}">
                    <a16:creationId xmlns:a16="http://schemas.microsoft.com/office/drawing/2014/main" id="{C4FC3D41-817E-4298-8332-A0F369FB4A67}"/>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58" name="Diamond 57">
                <a:extLst>
                  <a:ext uri="{FF2B5EF4-FFF2-40B4-BE49-F238E27FC236}">
                    <a16:creationId xmlns:a16="http://schemas.microsoft.com/office/drawing/2014/main" id="{8B652205-9CD7-4D18-9A0A-F079DB665FAF}"/>
                  </a:ext>
                </a:extLst>
              </p:cNvPr>
              <p:cNvSpPr/>
              <p:nvPr/>
            </p:nvSpPr>
            <p:spPr>
              <a:xfrm>
                <a:off x="260697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67" name="Group 66">
              <a:extLst>
                <a:ext uri="{FF2B5EF4-FFF2-40B4-BE49-F238E27FC236}">
                  <a16:creationId xmlns:a16="http://schemas.microsoft.com/office/drawing/2014/main" id="{076050FA-E559-412B-B4D8-E79524E140CE}"/>
                </a:ext>
              </a:extLst>
            </p:cNvPr>
            <p:cNvGrpSpPr/>
            <p:nvPr/>
          </p:nvGrpSpPr>
          <p:grpSpPr>
            <a:xfrm>
              <a:off x="8511426" y="1783241"/>
              <a:ext cx="995665" cy="374715"/>
              <a:chOff x="1926738" y="4318350"/>
              <a:chExt cx="995665" cy="374715"/>
            </a:xfrm>
          </p:grpSpPr>
          <p:sp>
            <p:nvSpPr>
              <p:cNvPr id="68" name="Rectangle: Rounded Corners 67">
                <a:extLst>
                  <a:ext uri="{FF2B5EF4-FFF2-40B4-BE49-F238E27FC236}">
                    <a16:creationId xmlns:a16="http://schemas.microsoft.com/office/drawing/2014/main" id="{F3C08B52-8B1D-4C06-B038-ED3C7DB4B99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69" name="Diamond 68">
                <a:extLst>
                  <a:ext uri="{FF2B5EF4-FFF2-40B4-BE49-F238E27FC236}">
                    <a16:creationId xmlns:a16="http://schemas.microsoft.com/office/drawing/2014/main" id="{CBBB397C-3253-4A13-B309-21C8E15A446D}"/>
                  </a:ext>
                </a:extLst>
              </p:cNvPr>
              <p:cNvSpPr/>
              <p:nvPr/>
            </p:nvSpPr>
            <p:spPr>
              <a:xfrm>
                <a:off x="260088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72" name="Rectangle: Rounded Corners 71">
              <a:extLst>
                <a:ext uri="{FF2B5EF4-FFF2-40B4-BE49-F238E27FC236}">
                  <a16:creationId xmlns:a16="http://schemas.microsoft.com/office/drawing/2014/main" id="{565DB360-9004-4ED2-B4FD-07365E27B4D2}"/>
                </a:ext>
              </a:extLst>
            </p:cNvPr>
            <p:cNvSpPr/>
            <p:nvPr/>
          </p:nvSpPr>
          <p:spPr>
            <a:xfrm>
              <a:off x="9733410" y="178324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cxnSp>
          <p:nvCxnSpPr>
            <p:cNvPr id="74" name="Straight Arrow Connector 73">
              <a:extLst>
                <a:ext uri="{FF2B5EF4-FFF2-40B4-BE49-F238E27FC236}">
                  <a16:creationId xmlns:a16="http://schemas.microsoft.com/office/drawing/2014/main" id="{39A80621-31ED-4A93-8064-437131DCBE80}"/>
                </a:ext>
              </a:extLst>
            </p:cNvPr>
            <p:cNvCxnSpPr>
              <a:cxnSpLocks/>
              <a:stCxn id="168" idx="3"/>
              <a:endCxn id="82" idx="2"/>
            </p:cNvCxnSpPr>
            <p:nvPr/>
          </p:nvCxnSpPr>
          <p:spPr>
            <a:xfrm flipV="1">
              <a:off x="10696910" y="1968592"/>
              <a:ext cx="307328" cy="75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5" name="Straight Arrow Connector 74">
              <a:extLst>
                <a:ext uri="{FF2B5EF4-FFF2-40B4-BE49-F238E27FC236}">
                  <a16:creationId xmlns:a16="http://schemas.microsoft.com/office/drawing/2014/main" id="{944F0AFD-D16B-4A21-95DD-CAA08DE5FED0}"/>
                </a:ext>
              </a:extLst>
            </p:cNvPr>
            <p:cNvCxnSpPr>
              <a:cxnSpLocks/>
              <a:stCxn id="58" idx="3"/>
              <a:endCxn id="68" idx="1"/>
            </p:cNvCxnSpPr>
            <p:nvPr/>
          </p:nvCxnSpPr>
          <p:spPr>
            <a:xfrm>
              <a:off x="8239283" y="1970599"/>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8" name="Straight Arrow Connector 77">
              <a:extLst>
                <a:ext uri="{FF2B5EF4-FFF2-40B4-BE49-F238E27FC236}">
                  <a16:creationId xmlns:a16="http://schemas.microsoft.com/office/drawing/2014/main" id="{C9E32D5B-F5A8-496D-97F8-E51E8844E558}"/>
                </a:ext>
              </a:extLst>
            </p:cNvPr>
            <p:cNvCxnSpPr>
              <a:cxnSpLocks/>
              <a:stCxn id="69" idx="3"/>
              <a:endCxn id="72" idx="1"/>
            </p:cNvCxnSpPr>
            <p:nvPr/>
          </p:nvCxnSpPr>
          <p:spPr>
            <a:xfrm>
              <a:off x="9461267" y="1970598"/>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2" name="Oval 81">
              <a:extLst>
                <a:ext uri="{FF2B5EF4-FFF2-40B4-BE49-F238E27FC236}">
                  <a16:creationId xmlns:a16="http://schemas.microsoft.com/office/drawing/2014/main" id="{74AC24E2-DC44-468E-977C-792F73D705DD}"/>
                </a:ext>
              </a:extLst>
            </p:cNvPr>
            <p:cNvSpPr/>
            <p:nvPr/>
          </p:nvSpPr>
          <p:spPr>
            <a:xfrm>
              <a:off x="11004238" y="1883585"/>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15C70EF-7B4C-473F-887A-9FDB64EAE99B}"/>
                </a:ext>
              </a:extLst>
            </p:cNvPr>
            <p:cNvSpPr/>
            <p:nvPr/>
          </p:nvSpPr>
          <p:spPr>
            <a:xfrm>
              <a:off x="11004238" y="2444390"/>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01FF7671-B6C8-4B3F-B0E7-BC0A18A9CC1B}"/>
                </a:ext>
              </a:extLst>
            </p:cNvPr>
            <p:cNvCxnSpPr>
              <a:cxnSpLocks/>
              <a:stCxn id="58" idx="2"/>
              <a:endCxn id="88" idx="2"/>
            </p:cNvCxnSpPr>
            <p:nvPr/>
          </p:nvCxnSpPr>
          <p:spPr>
            <a:xfrm rot="16200000" flipH="1">
              <a:off x="9342362" y="867520"/>
              <a:ext cx="420949" cy="2902804"/>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92" name="Connector: Elbow 91">
              <a:extLst>
                <a:ext uri="{FF2B5EF4-FFF2-40B4-BE49-F238E27FC236}">
                  <a16:creationId xmlns:a16="http://schemas.microsoft.com/office/drawing/2014/main" id="{479E5507-7E38-47AC-8168-F1FABD7D076D}"/>
                </a:ext>
              </a:extLst>
            </p:cNvPr>
            <p:cNvCxnSpPr>
              <a:cxnSpLocks/>
              <a:stCxn id="69" idx="2"/>
              <a:endCxn id="88" idx="2"/>
            </p:cNvCxnSpPr>
            <p:nvPr/>
          </p:nvCxnSpPr>
          <p:spPr>
            <a:xfrm rot="16200000" flipH="1">
              <a:off x="9953353" y="1478512"/>
              <a:ext cx="420950" cy="1680820"/>
            </a:xfrm>
            <a:prstGeom prst="bentConnector2">
              <a:avLst/>
            </a:prstGeom>
            <a:ln>
              <a:prstDash val="dashDot"/>
              <a:tailEnd type="triangle"/>
            </a:ln>
          </p:spPr>
          <p:style>
            <a:lnRef idx="2">
              <a:schemeClr val="dk1"/>
            </a:lnRef>
            <a:fillRef idx="1">
              <a:schemeClr val="lt1"/>
            </a:fillRef>
            <a:effectRef idx="0">
              <a:schemeClr val="dk1"/>
            </a:effectRef>
            <a:fontRef idx="minor">
              <a:schemeClr val="dk1"/>
            </a:fontRef>
          </p:style>
        </p:cxnSp>
        <p:sp>
          <p:nvSpPr>
            <p:cNvPr id="158" name="Rectangle 157">
              <a:extLst>
                <a:ext uri="{FF2B5EF4-FFF2-40B4-BE49-F238E27FC236}">
                  <a16:creationId xmlns:a16="http://schemas.microsoft.com/office/drawing/2014/main" id="{086731A4-E1F1-432D-ACD5-64FDEEFF49C0}"/>
                </a:ext>
              </a:extLst>
            </p:cNvPr>
            <p:cNvSpPr/>
            <p:nvPr/>
          </p:nvSpPr>
          <p:spPr>
            <a:xfrm>
              <a:off x="10097992" y="1479973"/>
              <a:ext cx="1186800" cy="276999"/>
            </a:xfrm>
            <a:prstGeom prst="rect">
              <a:avLst/>
            </a:prstGeom>
          </p:spPr>
          <p:txBody>
            <a:bodyPr wrap="none">
              <a:spAutoFit/>
            </a:bodyPr>
            <a:lstStyle/>
            <a:p>
              <a:r>
                <a:rPr lang="en-US" sz="1200" dirty="0"/>
                <a:t>All are required.</a:t>
              </a:r>
            </a:p>
          </p:txBody>
        </p:sp>
        <p:sp>
          <p:nvSpPr>
            <p:cNvPr id="159" name="Rectangle 158">
              <a:extLst>
                <a:ext uri="{FF2B5EF4-FFF2-40B4-BE49-F238E27FC236}">
                  <a16:creationId xmlns:a16="http://schemas.microsoft.com/office/drawing/2014/main" id="{B79D64FB-3C90-4F49-ACEC-F1428DFA0C9D}"/>
                </a:ext>
              </a:extLst>
            </p:cNvPr>
            <p:cNvSpPr/>
            <p:nvPr/>
          </p:nvSpPr>
          <p:spPr>
            <a:xfrm>
              <a:off x="8199049" y="2252074"/>
              <a:ext cx="1037976" cy="276999"/>
            </a:xfrm>
            <a:prstGeom prst="rect">
              <a:avLst/>
            </a:prstGeom>
          </p:spPr>
          <p:txBody>
            <a:bodyPr wrap="none">
              <a:spAutoFit/>
            </a:bodyPr>
            <a:lstStyle/>
            <a:p>
              <a:r>
                <a:rPr lang="en-US" sz="1200" dirty="0"/>
                <a:t>None can fail.</a:t>
              </a:r>
            </a:p>
          </p:txBody>
        </p:sp>
        <p:sp>
          <p:nvSpPr>
            <p:cNvPr id="168" name="Diamond 167">
              <a:extLst>
                <a:ext uri="{FF2B5EF4-FFF2-40B4-BE49-F238E27FC236}">
                  <a16:creationId xmlns:a16="http://schemas.microsoft.com/office/drawing/2014/main" id="{931BD952-1907-4136-A093-336F73B27107}"/>
                </a:ext>
              </a:extLst>
            </p:cNvPr>
            <p:cNvSpPr/>
            <p:nvPr/>
          </p:nvSpPr>
          <p:spPr>
            <a:xfrm>
              <a:off x="10421212" y="183828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351" name="Group 350">
            <a:extLst>
              <a:ext uri="{FF2B5EF4-FFF2-40B4-BE49-F238E27FC236}">
                <a16:creationId xmlns:a16="http://schemas.microsoft.com/office/drawing/2014/main" id="{BB70ABDC-9CAC-47E2-83A9-771454C8C042}"/>
              </a:ext>
            </a:extLst>
          </p:cNvPr>
          <p:cNvGrpSpPr/>
          <p:nvPr/>
        </p:nvGrpSpPr>
        <p:grpSpPr>
          <a:xfrm>
            <a:off x="544200" y="2500466"/>
            <a:ext cx="5463852" cy="1899605"/>
            <a:chOff x="6312121" y="3159462"/>
            <a:chExt cx="5463852" cy="1899605"/>
          </a:xfrm>
        </p:grpSpPr>
        <p:sp>
          <p:nvSpPr>
            <p:cNvPr id="270" name="Rectangle 269">
              <a:extLst>
                <a:ext uri="{FF2B5EF4-FFF2-40B4-BE49-F238E27FC236}">
                  <a16:creationId xmlns:a16="http://schemas.microsoft.com/office/drawing/2014/main" id="{ED16BC00-970C-4BF4-BF80-309A42237CFC}"/>
                </a:ext>
              </a:extLst>
            </p:cNvPr>
            <p:cNvSpPr/>
            <p:nvPr/>
          </p:nvSpPr>
          <p:spPr>
            <a:xfrm>
              <a:off x="6313495" y="3159462"/>
              <a:ext cx="5462478" cy="18996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C50BD75-2E64-465F-A1D6-40F1428C9193}"/>
                </a:ext>
              </a:extLst>
            </p:cNvPr>
            <p:cNvSpPr/>
            <p:nvPr/>
          </p:nvSpPr>
          <p:spPr>
            <a:xfrm>
              <a:off x="6451162" y="374760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EE047658-CAAA-4FFD-BC1E-1D74AAC0E962}"/>
                </a:ext>
              </a:extLst>
            </p:cNvPr>
            <p:cNvCxnSpPr>
              <a:cxnSpLocks/>
              <a:stCxn id="96" idx="6"/>
              <a:endCxn id="99" idx="1"/>
            </p:cNvCxnSpPr>
            <p:nvPr/>
          </p:nvCxnSpPr>
          <p:spPr>
            <a:xfrm flipV="1">
              <a:off x="6621176" y="3831282"/>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98" name="Group 97">
              <a:extLst>
                <a:ext uri="{FF2B5EF4-FFF2-40B4-BE49-F238E27FC236}">
                  <a16:creationId xmlns:a16="http://schemas.microsoft.com/office/drawing/2014/main" id="{BBFC636D-32B7-4A92-80CE-FA12E6F0DE71}"/>
                </a:ext>
              </a:extLst>
            </p:cNvPr>
            <p:cNvGrpSpPr/>
            <p:nvPr/>
          </p:nvGrpSpPr>
          <p:grpSpPr>
            <a:xfrm>
              <a:off x="7007155" y="3643924"/>
              <a:ext cx="995665" cy="374715"/>
              <a:chOff x="1926738" y="4318350"/>
              <a:chExt cx="995665" cy="374715"/>
            </a:xfrm>
          </p:grpSpPr>
          <p:sp>
            <p:nvSpPr>
              <p:cNvPr id="99" name="Rectangle: Rounded Corners 98">
                <a:extLst>
                  <a:ext uri="{FF2B5EF4-FFF2-40B4-BE49-F238E27FC236}">
                    <a16:creationId xmlns:a16="http://schemas.microsoft.com/office/drawing/2014/main" id="{0CAE1770-6662-442A-B407-2FA21A866E5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0" name="Diamond 99">
                <a:extLst>
                  <a:ext uri="{FF2B5EF4-FFF2-40B4-BE49-F238E27FC236}">
                    <a16:creationId xmlns:a16="http://schemas.microsoft.com/office/drawing/2014/main" id="{A0F01015-CEA3-4643-8FF4-E2A2AD1177F3}"/>
                  </a:ext>
                </a:extLst>
              </p:cNvPr>
              <p:cNvSpPr/>
              <p:nvPr/>
            </p:nvSpPr>
            <p:spPr>
              <a:xfrm>
                <a:off x="260007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102" name="Group 101">
              <a:extLst>
                <a:ext uri="{FF2B5EF4-FFF2-40B4-BE49-F238E27FC236}">
                  <a16:creationId xmlns:a16="http://schemas.microsoft.com/office/drawing/2014/main" id="{D952C019-4955-4B86-89D8-A38DFDCC3FE4}"/>
                </a:ext>
              </a:extLst>
            </p:cNvPr>
            <p:cNvGrpSpPr/>
            <p:nvPr/>
          </p:nvGrpSpPr>
          <p:grpSpPr>
            <a:xfrm>
              <a:off x="8312979" y="3643923"/>
              <a:ext cx="995665" cy="374715"/>
              <a:chOff x="1926738" y="4318350"/>
              <a:chExt cx="995665" cy="374715"/>
            </a:xfrm>
          </p:grpSpPr>
          <p:sp>
            <p:nvSpPr>
              <p:cNvPr id="103" name="Rectangle: Rounded Corners 102">
                <a:extLst>
                  <a:ext uri="{FF2B5EF4-FFF2-40B4-BE49-F238E27FC236}">
                    <a16:creationId xmlns:a16="http://schemas.microsoft.com/office/drawing/2014/main" id="{282E6976-5E30-4F15-86F8-C54318572E9D}"/>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4" name="Diamond 103">
                <a:extLst>
                  <a:ext uri="{FF2B5EF4-FFF2-40B4-BE49-F238E27FC236}">
                    <a16:creationId xmlns:a16="http://schemas.microsoft.com/office/drawing/2014/main" id="{EFBC3FE2-5A26-4742-B3DB-CE3F4013CD3B}"/>
                  </a:ext>
                </a:extLst>
              </p:cNvPr>
              <p:cNvSpPr/>
              <p:nvPr/>
            </p:nvSpPr>
            <p:spPr>
              <a:xfrm>
                <a:off x="260690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106" name="Rectangle: Rounded Corners 105">
              <a:extLst>
                <a:ext uri="{FF2B5EF4-FFF2-40B4-BE49-F238E27FC236}">
                  <a16:creationId xmlns:a16="http://schemas.microsoft.com/office/drawing/2014/main" id="{E4D92D40-90E4-4DDD-9ADB-AA6479A4493B}"/>
                </a:ext>
              </a:extLst>
            </p:cNvPr>
            <p:cNvSpPr/>
            <p:nvPr/>
          </p:nvSpPr>
          <p:spPr>
            <a:xfrm>
              <a:off x="9600160" y="3643922"/>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11" name="Oval 110">
              <a:extLst>
                <a:ext uri="{FF2B5EF4-FFF2-40B4-BE49-F238E27FC236}">
                  <a16:creationId xmlns:a16="http://schemas.microsoft.com/office/drawing/2014/main" id="{FE00284F-8E9D-4E3D-A0DA-F4DBEA1D0F91}"/>
                </a:ext>
              </a:extLst>
            </p:cNvPr>
            <p:cNvSpPr/>
            <p:nvPr/>
          </p:nvSpPr>
          <p:spPr>
            <a:xfrm>
              <a:off x="11432458" y="3742015"/>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9A7FB32-64DD-48A4-814C-96A456E89E16}"/>
                </a:ext>
              </a:extLst>
            </p:cNvPr>
            <p:cNvCxnSpPr>
              <a:cxnSpLocks/>
              <a:stCxn id="100" idx="2"/>
              <a:endCxn id="123" idx="2"/>
            </p:cNvCxnSpPr>
            <p:nvPr/>
          </p:nvCxnSpPr>
          <p:spPr>
            <a:xfrm rot="16200000" flipH="1">
              <a:off x="9211688" y="2575783"/>
              <a:ext cx="827425" cy="361411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23" name="Oval 122">
              <a:extLst>
                <a:ext uri="{FF2B5EF4-FFF2-40B4-BE49-F238E27FC236}">
                  <a16:creationId xmlns:a16="http://schemas.microsoft.com/office/drawing/2014/main" id="{E8B7DE2B-B790-48B1-A1DA-0121EDBF3E01}"/>
                </a:ext>
              </a:extLst>
            </p:cNvPr>
            <p:cNvSpPr/>
            <p:nvPr/>
          </p:nvSpPr>
          <p:spPr>
            <a:xfrm>
              <a:off x="11432459" y="4711548"/>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ABBF06A7-6932-4FA1-9B4A-C7C650E1A3A8}"/>
                </a:ext>
              </a:extLst>
            </p:cNvPr>
            <p:cNvCxnSpPr>
              <a:cxnSpLocks/>
              <a:stCxn id="100" idx="3"/>
              <a:endCxn id="103" idx="1"/>
            </p:cNvCxnSpPr>
            <p:nvPr/>
          </p:nvCxnSpPr>
          <p:spPr>
            <a:xfrm>
              <a:off x="7956190" y="3831281"/>
              <a:ext cx="356789"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sp>
          <p:nvSpPr>
            <p:cNvPr id="129" name="Diamond 128">
              <a:extLst>
                <a:ext uri="{FF2B5EF4-FFF2-40B4-BE49-F238E27FC236}">
                  <a16:creationId xmlns:a16="http://schemas.microsoft.com/office/drawing/2014/main" id="{7394365D-FB0D-4F25-8D67-C6753AD42A8A}"/>
                </a:ext>
              </a:extLst>
            </p:cNvPr>
            <p:cNvSpPr/>
            <p:nvPr/>
          </p:nvSpPr>
          <p:spPr>
            <a:xfrm>
              <a:off x="10271812" y="3689173"/>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F25B3486-3D84-4B5B-9E2C-A56D55E5993D}"/>
                </a:ext>
              </a:extLst>
            </p:cNvPr>
            <p:cNvCxnSpPr>
              <a:cxnSpLocks/>
              <a:stCxn id="104" idx="3"/>
              <a:endCxn id="106" idx="1"/>
            </p:cNvCxnSpPr>
            <p:nvPr/>
          </p:nvCxnSpPr>
          <p:spPr>
            <a:xfrm>
              <a:off x="9268844" y="3831280"/>
              <a:ext cx="331316"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32" name="Straight Arrow Connector 131">
              <a:extLst>
                <a:ext uri="{FF2B5EF4-FFF2-40B4-BE49-F238E27FC236}">
                  <a16:creationId xmlns:a16="http://schemas.microsoft.com/office/drawing/2014/main" id="{6ACFCBAC-AF59-45FA-BB1F-ACFF730DED3F}"/>
                </a:ext>
              </a:extLst>
            </p:cNvPr>
            <p:cNvCxnSpPr>
              <a:cxnSpLocks/>
              <a:stCxn id="129" idx="3"/>
              <a:endCxn id="111" idx="2"/>
            </p:cNvCxnSpPr>
            <p:nvPr/>
          </p:nvCxnSpPr>
          <p:spPr>
            <a:xfrm>
              <a:off x="10547510" y="3827022"/>
              <a:ext cx="884948"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41" name="Connector: Elbow 140">
              <a:extLst>
                <a:ext uri="{FF2B5EF4-FFF2-40B4-BE49-F238E27FC236}">
                  <a16:creationId xmlns:a16="http://schemas.microsoft.com/office/drawing/2014/main" id="{39A6B3A8-021A-49D3-A975-96B09FCC699F}"/>
                </a:ext>
              </a:extLst>
            </p:cNvPr>
            <p:cNvCxnSpPr>
              <a:cxnSpLocks/>
              <a:stCxn id="129" idx="2"/>
              <a:endCxn id="123" idx="2"/>
            </p:cNvCxnSpPr>
            <p:nvPr/>
          </p:nvCxnSpPr>
          <p:spPr>
            <a:xfrm rot="16200000" flipH="1">
              <a:off x="10505218" y="3869314"/>
              <a:ext cx="831684" cy="102279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144" name="Connector: Elbow 143">
              <a:extLst>
                <a:ext uri="{FF2B5EF4-FFF2-40B4-BE49-F238E27FC236}">
                  <a16:creationId xmlns:a16="http://schemas.microsoft.com/office/drawing/2014/main" id="{CAE866DE-95F5-4296-AA48-5026DF863AEA}"/>
                </a:ext>
              </a:extLst>
            </p:cNvPr>
            <p:cNvCxnSpPr>
              <a:cxnSpLocks/>
              <a:stCxn id="104" idx="2"/>
              <a:endCxn id="123" idx="2"/>
            </p:cNvCxnSpPr>
            <p:nvPr/>
          </p:nvCxnSpPr>
          <p:spPr>
            <a:xfrm rot="16200000" flipH="1">
              <a:off x="9868014" y="3232110"/>
              <a:ext cx="827426" cy="230146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52" name="Rectangle 151">
              <a:extLst>
                <a:ext uri="{FF2B5EF4-FFF2-40B4-BE49-F238E27FC236}">
                  <a16:creationId xmlns:a16="http://schemas.microsoft.com/office/drawing/2014/main" id="{49E27D63-F47E-46E6-A231-625EA11F6C74}"/>
                </a:ext>
              </a:extLst>
            </p:cNvPr>
            <p:cNvSpPr/>
            <p:nvPr/>
          </p:nvSpPr>
          <p:spPr>
            <a:xfrm>
              <a:off x="9328605" y="4494431"/>
              <a:ext cx="943207" cy="276999"/>
            </a:xfrm>
            <a:prstGeom prst="rect">
              <a:avLst/>
            </a:prstGeom>
          </p:spPr>
          <p:txBody>
            <a:bodyPr wrap="none">
              <a:spAutoFit/>
            </a:bodyPr>
            <a:lstStyle/>
            <a:p>
              <a:r>
                <a:rPr lang="en-US" sz="1200" dirty="0"/>
                <a:t>Any will do.</a:t>
              </a:r>
            </a:p>
          </p:txBody>
        </p:sp>
        <p:sp>
          <p:nvSpPr>
            <p:cNvPr id="153" name="Rectangle 152">
              <a:extLst>
                <a:ext uri="{FF2B5EF4-FFF2-40B4-BE49-F238E27FC236}">
                  <a16:creationId xmlns:a16="http://schemas.microsoft.com/office/drawing/2014/main" id="{F7529302-9D82-4D21-BEBB-54667E7FFAD0}"/>
                </a:ext>
              </a:extLst>
            </p:cNvPr>
            <p:cNvSpPr/>
            <p:nvPr/>
          </p:nvSpPr>
          <p:spPr>
            <a:xfrm>
              <a:off x="10621298" y="3942488"/>
              <a:ext cx="1154675" cy="276999"/>
            </a:xfrm>
            <a:prstGeom prst="rect">
              <a:avLst/>
            </a:prstGeom>
          </p:spPr>
          <p:txBody>
            <a:bodyPr wrap="none">
              <a:spAutoFit/>
            </a:bodyPr>
            <a:lstStyle/>
            <a:p>
              <a:r>
                <a:rPr lang="en-US" sz="1200" dirty="0"/>
                <a:t>None won’t do.</a:t>
              </a:r>
            </a:p>
          </p:txBody>
        </p:sp>
        <p:sp>
          <p:nvSpPr>
            <p:cNvPr id="170" name="TextBox 169">
              <a:extLst>
                <a:ext uri="{FF2B5EF4-FFF2-40B4-BE49-F238E27FC236}">
                  <a16:creationId xmlns:a16="http://schemas.microsoft.com/office/drawing/2014/main" id="{346F9FE3-F5F3-4891-BACB-C43189A015C4}"/>
                </a:ext>
              </a:extLst>
            </p:cNvPr>
            <p:cNvSpPr txBox="1"/>
            <p:nvPr/>
          </p:nvSpPr>
          <p:spPr>
            <a:xfrm>
              <a:off x="6312121" y="3179807"/>
              <a:ext cx="5462478" cy="461665"/>
            </a:xfrm>
            <a:prstGeom prst="rect">
              <a:avLst/>
            </a:prstGeom>
            <a:noFill/>
          </p:spPr>
          <p:txBody>
            <a:bodyPr wrap="square" rtlCol="0">
              <a:spAutoFit/>
            </a:bodyPr>
            <a:lstStyle/>
            <a:p>
              <a:r>
                <a:rPr lang="en-US" sz="2400" dirty="0"/>
                <a:t>Fallback</a:t>
              </a:r>
              <a:r>
                <a:rPr lang="en-US" dirty="0"/>
                <a:t> (First </a:t>
              </a:r>
              <a:r>
                <a:rPr lang="en-US" i="1" dirty="0"/>
                <a:t>solve</a:t>
              </a:r>
              <a:r>
                <a:rPr lang="en-US" dirty="0"/>
                <a:t> ends sequence)</a:t>
              </a:r>
              <a:endParaRPr lang="en-US" sz="2400" dirty="0"/>
            </a:p>
          </p:txBody>
        </p:sp>
      </p:grpSp>
      <p:grpSp>
        <p:nvGrpSpPr>
          <p:cNvPr id="5" name="Group 4">
            <a:extLst>
              <a:ext uri="{FF2B5EF4-FFF2-40B4-BE49-F238E27FC236}">
                <a16:creationId xmlns:a16="http://schemas.microsoft.com/office/drawing/2014/main" id="{D5ACC7CB-5FEE-403B-B0E5-01AE4C6E5EAF}"/>
              </a:ext>
            </a:extLst>
          </p:cNvPr>
          <p:cNvGrpSpPr/>
          <p:nvPr/>
        </p:nvGrpSpPr>
        <p:grpSpPr>
          <a:xfrm>
            <a:off x="7588202" y="1106973"/>
            <a:ext cx="2185156" cy="1411956"/>
            <a:chOff x="7588202" y="1106973"/>
            <a:chExt cx="2185156" cy="1411956"/>
          </a:xfrm>
        </p:grpSpPr>
        <p:sp>
          <p:nvSpPr>
            <p:cNvPr id="105" name="Diamond 104">
              <a:extLst>
                <a:ext uri="{FF2B5EF4-FFF2-40B4-BE49-F238E27FC236}">
                  <a16:creationId xmlns:a16="http://schemas.microsoft.com/office/drawing/2014/main" id="{3E62F9FA-6FFA-4690-9DFC-55A75E27AA48}"/>
                </a:ext>
              </a:extLst>
            </p:cNvPr>
            <p:cNvSpPr/>
            <p:nvPr/>
          </p:nvSpPr>
          <p:spPr>
            <a:xfrm>
              <a:off x="7588202" y="1526694"/>
              <a:ext cx="208730" cy="20873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Rectangle 106">
              <a:extLst>
                <a:ext uri="{FF2B5EF4-FFF2-40B4-BE49-F238E27FC236}">
                  <a16:creationId xmlns:a16="http://schemas.microsoft.com/office/drawing/2014/main" id="{CC335E25-05A1-4454-A7A5-3297E2038F87}"/>
                </a:ext>
              </a:extLst>
            </p:cNvPr>
            <p:cNvSpPr/>
            <p:nvPr/>
          </p:nvSpPr>
          <p:spPr>
            <a:xfrm>
              <a:off x="7784929" y="1863611"/>
              <a:ext cx="1897827" cy="276999"/>
            </a:xfrm>
            <a:prstGeom prst="rect">
              <a:avLst/>
            </a:prstGeom>
          </p:spPr>
          <p:txBody>
            <a:bodyPr wrap="none">
              <a:spAutoFit/>
            </a:bodyPr>
            <a:lstStyle/>
            <a:p>
              <a:r>
                <a:rPr lang="en-US" sz="1200" dirty="0"/>
                <a:t>Workflow ends successfully</a:t>
              </a:r>
            </a:p>
          </p:txBody>
        </p:sp>
        <p:sp>
          <p:nvSpPr>
            <p:cNvPr id="108" name="Oval 107">
              <a:extLst>
                <a:ext uri="{FF2B5EF4-FFF2-40B4-BE49-F238E27FC236}">
                  <a16:creationId xmlns:a16="http://schemas.microsoft.com/office/drawing/2014/main" id="{7A3AFF57-45AC-475F-8046-3E4BDEF911EC}"/>
                </a:ext>
              </a:extLst>
            </p:cNvPr>
            <p:cNvSpPr/>
            <p:nvPr/>
          </p:nvSpPr>
          <p:spPr>
            <a:xfrm>
              <a:off x="7607560" y="1930416"/>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08B3EA02-D8BB-4225-8F09-C96CDE89EC43}"/>
                </a:ext>
              </a:extLst>
            </p:cNvPr>
            <p:cNvSpPr/>
            <p:nvPr/>
          </p:nvSpPr>
          <p:spPr>
            <a:xfrm>
              <a:off x="7784929" y="1485292"/>
              <a:ext cx="1988429" cy="276999"/>
            </a:xfrm>
            <a:prstGeom prst="rect">
              <a:avLst/>
            </a:prstGeom>
          </p:spPr>
          <p:txBody>
            <a:bodyPr wrap="none">
              <a:spAutoFit/>
            </a:bodyPr>
            <a:lstStyle/>
            <a:p>
              <a:r>
                <a:rPr lang="en-US" sz="1200" dirty="0"/>
                <a:t>Decision by invoking callback</a:t>
              </a:r>
            </a:p>
          </p:txBody>
        </p:sp>
        <p:sp>
          <p:nvSpPr>
            <p:cNvPr id="113" name="Oval 112">
              <a:extLst>
                <a:ext uri="{FF2B5EF4-FFF2-40B4-BE49-F238E27FC236}">
                  <a16:creationId xmlns:a16="http://schemas.microsoft.com/office/drawing/2014/main" id="{01AA1EB5-200C-4E39-82C1-9D19494643C7}"/>
                </a:ext>
              </a:extLst>
            </p:cNvPr>
            <p:cNvSpPr/>
            <p:nvPr/>
          </p:nvSpPr>
          <p:spPr>
            <a:xfrm>
              <a:off x="7607560" y="2295423"/>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2787359E-670D-4CE9-8074-52FBAE3D1A97}"/>
                </a:ext>
              </a:extLst>
            </p:cNvPr>
            <p:cNvSpPr/>
            <p:nvPr/>
          </p:nvSpPr>
          <p:spPr>
            <a:xfrm>
              <a:off x="7784929" y="2241930"/>
              <a:ext cx="1708225" cy="276999"/>
            </a:xfrm>
            <a:prstGeom prst="rect">
              <a:avLst/>
            </a:prstGeom>
          </p:spPr>
          <p:txBody>
            <a:bodyPr wrap="none">
              <a:spAutoFit/>
            </a:bodyPr>
            <a:lstStyle/>
            <a:p>
              <a:r>
                <a:rPr lang="en-US" sz="1200" dirty="0"/>
                <a:t>Workflow ends in failure</a:t>
              </a:r>
            </a:p>
          </p:txBody>
        </p:sp>
        <p:sp>
          <p:nvSpPr>
            <p:cNvPr id="115" name="Oval 114">
              <a:extLst>
                <a:ext uri="{FF2B5EF4-FFF2-40B4-BE49-F238E27FC236}">
                  <a16:creationId xmlns:a16="http://schemas.microsoft.com/office/drawing/2014/main" id="{CABA2F74-EDEC-4771-BC1D-798186F06606}"/>
                </a:ext>
              </a:extLst>
            </p:cNvPr>
            <p:cNvSpPr/>
            <p:nvPr/>
          </p:nvSpPr>
          <p:spPr>
            <a:xfrm>
              <a:off x="7607560" y="116168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1C492E8B-84F1-4B0C-B2A0-A9EC39CDB471}"/>
                </a:ext>
              </a:extLst>
            </p:cNvPr>
            <p:cNvSpPr/>
            <p:nvPr/>
          </p:nvSpPr>
          <p:spPr>
            <a:xfrm>
              <a:off x="7784929" y="1106973"/>
              <a:ext cx="1175899" cy="276999"/>
            </a:xfrm>
            <a:prstGeom prst="rect">
              <a:avLst/>
            </a:prstGeom>
          </p:spPr>
          <p:txBody>
            <a:bodyPr wrap="none">
              <a:spAutoFit/>
            </a:bodyPr>
            <a:lstStyle/>
            <a:p>
              <a:r>
                <a:rPr lang="en-US" sz="1200" dirty="0"/>
                <a:t>Workflow starts</a:t>
              </a:r>
            </a:p>
          </p:txBody>
        </p:sp>
      </p:grpSp>
    </p:spTree>
    <p:extLst>
      <p:ext uri="{BB962C8B-B14F-4D97-AF65-F5344CB8AC3E}">
        <p14:creationId xmlns:p14="http://schemas.microsoft.com/office/powerpoint/2010/main" val="155656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A5BFF-D8C3-4B48-8415-96497FAFFEF2}"/>
              </a:ext>
            </a:extLst>
          </p:cNvPr>
          <p:cNvSpPr>
            <a:spLocks noGrp="1"/>
          </p:cNvSpPr>
          <p:nvPr>
            <p:ph idx="1"/>
          </p:nvPr>
        </p:nvSpPr>
        <p:spPr/>
        <p:txBody>
          <a:bodyPr/>
          <a:lstStyle/>
          <a:p>
            <a:r>
              <a:rPr lang="en-US" dirty="0"/>
              <a:t>Requestor to Activity</a:t>
            </a:r>
          </a:p>
          <a:p>
            <a:r>
              <a:rPr lang="en-US" dirty="0"/>
              <a:t>Callback is a Decide:</a:t>
            </a:r>
          </a:p>
          <a:p>
            <a:pPr lvl="1"/>
            <a:r>
              <a:rPr lang="en-US" dirty="0"/>
              <a:t>Solved: A decision that solves the activity – </a:t>
            </a:r>
            <a:r>
              <a:rPr lang="en-US" sz="2000" dirty="0">
                <a:latin typeface="Consolas" panose="020B0609020204030204" pitchFamily="49" charset="0"/>
              </a:rPr>
              <a:t>decide(result)</a:t>
            </a:r>
            <a:endParaRPr lang="en-US" dirty="0">
              <a:latin typeface="Consolas" panose="020B0609020204030204" pitchFamily="49" charset="0"/>
            </a:endParaRPr>
          </a:p>
          <a:p>
            <a:pPr lvl="1"/>
            <a:r>
              <a:rPr lang="en-US" dirty="0"/>
              <a:t>Failed: A decision that does not solve the activity – </a:t>
            </a:r>
            <a:r>
              <a:rPr lang="en-US" sz="2000" dirty="0">
                <a:latin typeface="Consolas" panose="020B0609020204030204" pitchFamily="49" charset="0"/>
              </a:rPr>
              <a:t>decide(undefined, '</a:t>
            </a:r>
            <a:r>
              <a:rPr lang="en-US" sz="2000" dirty="0" err="1">
                <a:latin typeface="Consolas" panose="020B0609020204030204" pitchFamily="49" charset="0"/>
              </a:rPr>
              <a:t>wump</a:t>
            </a:r>
            <a:r>
              <a:rPr lang="en-US" sz="2000" dirty="0">
                <a:latin typeface="Consolas" panose="020B0609020204030204" pitchFamily="49" charset="0"/>
              </a:rPr>
              <a:t>')</a:t>
            </a:r>
            <a:endParaRPr lang="en-US" dirty="0"/>
          </a:p>
          <a:p>
            <a:r>
              <a:rPr lang="en-US" dirty="0"/>
              <a:t>Value to Result</a:t>
            </a:r>
          </a:p>
          <a:p>
            <a:r>
              <a:rPr lang="en-US" dirty="0"/>
              <a:t>Reason is Reason</a:t>
            </a:r>
          </a:p>
          <a:p>
            <a:r>
              <a:rPr lang="en-US" dirty="0"/>
              <a:t>Actor’s mailbox is Sequence</a:t>
            </a:r>
          </a:p>
          <a:p>
            <a:r>
              <a:rPr lang="en-US" dirty="0"/>
              <a:t>Actor model’s process is an iframe</a:t>
            </a:r>
          </a:p>
        </p:txBody>
      </p:sp>
    </p:spTree>
    <p:extLst>
      <p:ext uri="{BB962C8B-B14F-4D97-AF65-F5344CB8AC3E}">
        <p14:creationId xmlns:p14="http://schemas.microsoft.com/office/powerpoint/2010/main" val="279825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E538888-58C5-4BA5-B578-F6749CD8C0A4}"/>
              </a:ext>
            </a:extLst>
          </p:cNvPr>
          <p:cNvSpPr/>
          <p:nvPr/>
        </p:nvSpPr>
        <p:spPr>
          <a:xfrm>
            <a:off x="287732" y="388821"/>
            <a:ext cx="5918328" cy="4163048"/>
          </a:xfrm>
          <a:prstGeom prst="roundRect">
            <a:avLst>
              <a:gd name="adj" fmla="val 6367"/>
            </a:avLst>
          </a:prstGeom>
        </p:spPr>
        <p:style>
          <a:lnRef idx="2">
            <a:schemeClr val="dk1"/>
          </a:lnRef>
          <a:fillRef idx="1">
            <a:schemeClr val="lt1"/>
          </a:fillRef>
          <a:effectRef idx="0">
            <a:schemeClr val="dk1"/>
          </a:effectRef>
          <a:fontRef idx="minor">
            <a:schemeClr val="dk1"/>
          </a:fontRef>
        </p:style>
        <p:txBody>
          <a:bodyPr rtlCol="0" anchor="t"/>
          <a:lstStyle/>
          <a:p>
            <a:r>
              <a:rPr lang="en-US" dirty="0"/>
              <a:t>Actor</a:t>
            </a:r>
          </a:p>
        </p:txBody>
      </p:sp>
      <p:sp>
        <p:nvSpPr>
          <p:cNvPr id="5" name="Rectangle 4">
            <a:extLst>
              <a:ext uri="{FF2B5EF4-FFF2-40B4-BE49-F238E27FC236}">
                <a16:creationId xmlns:a16="http://schemas.microsoft.com/office/drawing/2014/main" id="{0D33ACAA-063D-41E8-AA1C-5A7462E1F460}"/>
              </a:ext>
            </a:extLst>
          </p:cNvPr>
          <p:cNvSpPr/>
          <p:nvPr/>
        </p:nvSpPr>
        <p:spPr>
          <a:xfrm>
            <a:off x="416389" y="931028"/>
            <a:ext cx="1792043"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Sequence (Mailbox, FIFO, queue)</a:t>
            </a:r>
          </a:p>
        </p:txBody>
      </p:sp>
      <p:sp>
        <p:nvSpPr>
          <p:cNvPr id="6" name="Rectangle 5">
            <a:extLst>
              <a:ext uri="{FF2B5EF4-FFF2-40B4-BE49-F238E27FC236}">
                <a16:creationId xmlns:a16="http://schemas.microsoft.com/office/drawing/2014/main" id="{5F8ED6B4-7F10-44E5-92E0-01FDAF129E59}"/>
              </a:ext>
            </a:extLst>
          </p:cNvPr>
          <p:cNvSpPr/>
          <p:nvPr/>
        </p:nvSpPr>
        <p:spPr>
          <a:xfrm>
            <a:off x="2330197" y="931028"/>
            <a:ext cx="1563074"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State</a:t>
            </a:r>
          </a:p>
        </p:txBody>
      </p:sp>
      <p:sp>
        <p:nvSpPr>
          <p:cNvPr id="7" name="Rectangle 6">
            <a:extLst>
              <a:ext uri="{FF2B5EF4-FFF2-40B4-BE49-F238E27FC236}">
                <a16:creationId xmlns:a16="http://schemas.microsoft.com/office/drawing/2014/main" id="{F71E73FC-6E92-4592-B5D7-20C1A058E66D}"/>
              </a:ext>
            </a:extLst>
          </p:cNvPr>
          <p:cNvSpPr/>
          <p:nvPr/>
        </p:nvSpPr>
        <p:spPr>
          <a:xfrm>
            <a:off x="4015036" y="931028"/>
            <a:ext cx="2021009"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Rules</a:t>
            </a:r>
          </a:p>
          <a:p>
            <a:r>
              <a:rPr lang="en-US" sz="1200" dirty="0"/>
              <a:t>If state, mutate sequence</a:t>
            </a:r>
          </a:p>
          <a:p>
            <a:r>
              <a:rPr lang="en-US" sz="1200" dirty="0"/>
              <a:t>“If product shippable, add shipping address form”</a:t>
            </a:r>
          </a:p>
          <a:p>
            <a:r>
              <a:rPr lang="en-US" sz="1200" dirty="0"/>
              <a:t>“If product rated mature, add age verification form”</a:t>
            </a:r>
          </a:p>
        </p:txBody>
      </p:sp>
      <p:sp>
        <p:nvSpPr>
          <p:cNvPr id="8" name="Rectangle 7">
            <a:extLst>
              <a:ext uri="{FF2B5EF4-FFF2-40B4-BE49-F238E27FC236}">
                <a16:creationId xmlns:a16="http://schemas.microsoft.com/office/drawing/2014/main" id="{E285286A-CFFB-4B24-8357-F2BB8A1F90E3}"/>
              </a:ext>
            </a:extLst>
          </p:cNvPr>
          <p:cNvSpPr/>
          <p:nvPr/>
        </p:nvSpPr>
        <p:spPr>
          <a:xfrm>
            <a:off x="416389" y="3282636"/>
            <a:ext cx="4542898" cy="1200329"/>
          </a:xfrm>
          <a:prstGeom prst="rect">
            <a:avLst/>
          </a:prstGeom>
        </p:spPr>
        <p:txBody>
          <a:bodyPr wrap="square">
            <a:spAutoFit/>
          </a:bodyPr>
          <a:lstStyle/>
          <a:p>
            <a:r>
              <a:rPr lang="en-US" b="0" i="0" dirty="0">
                <a:solidFill>
                  <a:srgbClr val="3A4145"/>
                </a:solidFill>
                <a:effectLst/>
                <a:latin typeface="Noto Serif"/>
              </a:rPr>
              <a:t>On message receipt:</a:t>
            </a:r>
          </a:p>
          <a:p>
            <a:pPr>
              <a:buFont typeface="Arial" panose="020B0604020202020204" pitchFamily="34" charset="0"/>
              <a:buChar char="•"/>
            </a:pPr>
            <a:r>
              <a:rPr lang="en-US" b="0" i="0" dirty="0">
                <a:solidFill>
                  <a:srgbClr val="3A4145"/>
                </a:solidFill>
                <a:effectLst/>
                <a:latin typeface="Noto Serif"/>
              </a:rPr>
              <a:t> Create more actors</a:t>
            </a:r>
          </a:p>
          <a:p>
            <a:pPr>
              <a:buFont typeface="Arial" panose="020B0604020202020204" pitchFamily="34" charset="0"/>
              <a:buChar char="•"/>
            </a:pPr>
            <a:r>
              <a:rPr lang="en-US" b="0" i="0" dirty="0">
                <a:solidFill>
                  <a:srgbClr val="3A4145"/>
                </a:solidFill>
                <a:effectLst/>
                <a:latin typeface="Noto Serif"/>
              </a:rPr>
              <a:t> Send messages to other actors</a:t>
            </a:r>
          </a:p>
          <a:p>
            <a:pPr>
              <a:buFont typeface="Arial" panose="020B0604020202020204" pitchFamily="34" charset="0"/>
              <a:buChar char="•"/>
            </a:pPr>
            <a:r>
              <a:rPr lang="en-US" b="0" i="0" dirty="0">
                <a:solidFill>
                  <a:srgbClr val="3A4145"/>
                </a:solidFill>
                <a:effectLst/>
                <a:latin typeface="Noto Serif"/>
              </a:rPr>
              <a:t> Designate what to do with the next message</a:t>
            </a:r>
          </a:p>
        </p:txBody>
      </p:sp>
      <p:sp>
        <p:nvSpPr>
          <p:cNvPr id="13" name="TextBox 12">
            <a:extLst>
              <a:ext uri="{FF2B5EF4-FFF2-40B4-BE49-F238E27FC236}">
                <a16:creationId xmlns:a16="http://schemas.microsoft.com/office/drawing/2014/main" id="{7E62EBCE-C087-4EE3-84A2-0340B41D26B9}"/>
              </a:ext>
            </a:extLst>
          </p:cNvPr>
          <p:cNvSpPr txBox="1"/>
          <p:nvPr/>
        </p:nvSpPr>
        <p:spPr>
          <a:xfrm>
            <a:off x="8050395" y="1385740"/>
            <a:ext cx="4030054" cy="2031325"/>
          </a:xfrm>
          <a:prstGeom prst="rect">
            <a:avLst/>
          </a:prstGeom>
          <a:noFill/>
        </p:spPr>
        <p:txBody>
          <a:bodyPr wrap="square" rtlCol="0">
            <a:spAutoFit/>
          </a:bodyPr>
          <a:lstStyle/>
          <a:p>
            <a:r>
              <a:rPr lang="en-US" dirty="0"/>
              <a:t>Let’s imagine we have an actor that behaves like a calculator and that its initial state is simply the number 0. When this actor receives the add(1) message, instead of mutating its original state, it designates that for the next message it receives, the state will be 1.</a:t>
            </a:r>
          </a:p>
        </p:txBody>
      </p:sp>
      <p:sp>
        <p:nvSpPr>
          <p:cNvPr id="14" name="Rectangle 13">
            <a:extLst>
              <a:ext uri="{FF2B5EF4-FFF2-40B4-BE49-F238E27FC236}">
                <a16:creationId xmlns:a16="http://schemas.microsoft.com/office/drawing/2014/main" id="{AAC6BD64-B5AE-4278-A2B6-6A1178C5DD34}"/>
              </a:ext>
            </a:extLst>
          </p:cNvPr>
          <p:cNvSpPr/>
          <p:nvPr/>
        </p:nvSpPr>
        <p:spPr>
          <a:xfrm>
            <a:off x="5414128" y="5025282"/>
            <a:ext cx="6096000" cy="1200329"/>
          </a:xfrm>
          <a:prstGeom prst="rect">
            <a:avLst/>
          </a:prstGeom>
        </p:spPr>
        <p:txBody>
          <a:bodyPr>
            <a:spAutoFit/>
          </a:bodyPr>
          <a:lstStyle/>
          <a:p>
            <a:r>
              <a:rPr lang="en-US" b="0" i="0" dirty="0">
                <a:solidFill>
                  <a:srgbClr val="3A4145"/>
                </a:solidFill>
                <a:effectLst/>
                <a:latin typeface="Noto Serif"/>
              </a:rPr>
              <a:t>simply letting it crash, but make this critical code be supervised by someone whose only responsibility is to know what to do when this crash happens (like resetting this unit of code to a stable state), and what makes it all possible is the actor model.</a:t>
            </a:r>
            <a:endParaRPr lang="en-US" dirty="0"/>
          </a:p>
        </p:txBody>
      </p:sp>
      <p:sp>
        <p:nvSpPr>
          <p:cNvPr id="15" name="Rectangle 14">
            <a:extLst>
              <a:ext uri="{FF2B5EF4-FFF2-40B4-BE49-F238E27FC236}">
                <a16:creationId xmlns:a16="http://schemas.microsoft.com/office/drawing/2014/main" id="{DB3152E5-EBB2-4AD8-9EFD-DEAA60D50C9C}"/>
              </a:ext>
            </a:extLst>
          </p:cNvPr>
          <p:cNvSpPr/>
          <p:nvPr/>
        </p:nvSpPr>
        <p:spPr>
          <a:xfrm>
            <a:off x="1092143" y="457615"/>
            <a:ext cx="4596933" cy="35309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solidFill>
                  <a:schemeClr val="tx1"/>
                </a:solidFill>
              </a:rPr>
              <a:t>View</a:t>
            </a:r>
          </a:p>
        </p:txBody>
      </p:sp>
      <p:sp>
        <p:nvSpPr>
          <p:cNvPr id="16" name="Arrow: U-Turn 15">
            <a:extLst>
              <a:ext uri="{FF2B5EF4-FFF2-40B4-BE49-F238E27FC236}">
                <a16:creationId xmlns:a16="http://schemas.microsoft.com/office/drawing/2014/main" id="{C693310C-AF41-4CC9-976E-454E5F0513C7}"/>
              </a:ext>
            </a:extLst>
          </p:cNvPr>
          <p:cNvSpPr/>
          <p:nvPr/>
        </p:nvSpPr>
        <p:spPr>
          <a:xfrm rot="5400000">
            <a:off x="5385194" y="506706"/>
            <a:ext cx="253340" cy="250726"/>
          </a:xfrm>
          <a:prstGeom prst="uturn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8" name="Straight Connector 17">
            <a:extLst>
              <a:ext uri="{FF2B5EF4-FFF2-40B4-BE49-F238E27FC236}">
                <a16:creationId xmlns:a16="http://schemas.microsoft.com/office/drawing/2014/main" id="{36456A14-AD73-4154-91C3-FE1B54940B17}"/>
              </a:ext>
            </a:extLst>
          </p:cNvPr>
          <p:cNvCxnSpPr/>
          <p:nvPr/>
        </p:nvCxnSpPr>
        <p:spPr>
          <a:xfrm>
            <a:off x="1673258" y="505399"/>
            <a:ext cx="0" cy="25334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013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5A3F-186B-4925-87F4-D78AD6038889}"/>
              </a:ext>
            </a:extLst>
          </p:cNvPr>
          <p:cNvSpPr>
            <a:spLocks noGrp="1"/>
          </p:cNvSpPr>
          <p:nvPr>
            <p:ph type="title"/>
          </p:nvPr>
        </p:nvSpPr>
        <p:spPr/>
        <p:txBody>
          <a:bodyPr/>
          <a:lstStyle/>
          <a:p>
            <a:r>
              <a:rPr lang="en-US" dirty="0"/>
              <a:t>TODOs</a:t>
            </a:r>
          </a:p>
        </p:txBody>
      </p:sp>
      <p:sp>
        <p:nvSpPr>
          <p:cNvPr id="3" name="Content Placeholder 2">
            <a:extLst>
              <a:ext uri="{FF2B5EF4-FFF2-40B4-BE49-F238E27FC236}">
                <a16:creationId xmlns:a16="http://schemas.microsoft.com/office/drawing/2014/main" id="{8493DC87-B7F5-4863-A066-16E5DFA6AB00}"/>
              </a:ext>
            </a:extLst>
          </p:cNvPr>
          <p:cNvSpPr>
            <a:spLocks noGrp="1"/>
          </p:cNvSpPr>
          <p:nvPr>
            <p:ph idx="1"/>
          </p:nvPr>
        </p:nvSpPr>
        <p:spPr/>
        <p:txBody>
          <a:bodyPr/>
          <a:lstStyle/>
          <a:p>
            <a:r>
              <a:rPr lang="en-US" dirty="0" err="1"/>
              <a:t>Websockets</a:t>
            </a:r>
            <a:r>
              <a:rPr lang="en-US" dirty="0"/>
              <a:t> to allow main.js to receive messages from the server</a:t>
            </a:r>
            <a:br>
              <a:rPr lang="en-US" dirty="0"/>
            </a:br>
            <a:r>
              <a:rPr lang="en-US" sz="2000" dirty="0">
                <a:hlinkClick r:id="rId2"/>
              </a:rPr>
              <a:t>https://www.ably.io/blog/websockets-vs-long-polling/</a:t>
            </a:r>
            <a:endParaRPr lang="en-US" sz="2000" dirty="0"/>
          </a:p>
          <a:p>
            <a:r>
              <a:rPr lang="en-US" dirty="0"/>
              <a:t>Docker</a:t>
            </a:r>
          </a:p>
          <a:p>
            <a:r>
              <a:rPr lang="en-US" dirty="0"/>
              <a:t>Kubernetes</a:t>
            </a:r>
          </a:p>
          <a:p>
            <a:r>
              <a:rPr lang="en-US" sz="1400" dirty="0"/>
              <a:t>Watch on Rules Engines </a:t>
            </a:r>
            <a:r>
              <a:rPr lang="en-US" sz="1800" dirty="0">
                <a:hlinkClick r:id="rId3"/>
              </a:rPr>
              <a:t>https://www.youtube.com/watch?v=MAY4TvGUkZQ</a:t>
            </a:r>
            <a:endParaRPr lang="en-US" sz="1800" dirty="0"/>
          </a:p>
        </p:txBody>
      </p:sp>
    </p:spTree>
    <p:extLst>
      <p:ext uri="{BB962C8B-B14F-4D97-AF65-F5344CB8AC3E}">
        <p14:creationId xmlns:p14="http://schemas.microsoft.com/office/powerpoint/2010/main" val="229582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01AFC6-D1BB-47C2-B733-018D9E4086AB}"/>
              </a:ext>
            </a:extLst>
          </p:cNvPr>
          <p:cNvPicPr>
            <a:picLocks noChangeAspect="1"/>
          </p:cNvPicPr>
          <p:nvPr/>
        </p:nvPicPr>
        <p:blipFill>
          <a:blip r:embed="rId2"/>
          <a:stretch>
            <a:fillRect/>
          </a:stretch>
        </p:blipFill>
        <p:spPr>
          <a:xfrm>
            <a:off x="0" y="359438"/>
            <a:ext cx="12192000" cy="6102363"/>
          </a:xfrm>
          <a:prstGeom prst="rect">
            <a:avLst/>
          </a:prstGeom>
        </p:spPr>
      </p:pic>
      <p:sp>
        <p:nvSpPr>
          <p:cNvPr id="5" name="Arrow: Bent 4">
            <a:extLst>
              <a:ext uri="{FF2B5EF4-FFF2-40B4-BE49-F238E27FC236}">
                <a16:creationId xmlns:a16="http://schemas.microsoft.com/office/drawing/2014/main" id="{1FE94B99-3CF1-41CF-B9F2-10E6D43848FA}"/>
              </a:ext>
            </a:extLst>
          </p:cNvPr>
          <p:cNvSpPr/>
          <p:nvPr/>
        </p:nvSpPr>
        <p:spPr>
          <a:xfrm rot="16200000" flipH="1">
            <a:off x="566044" y="1790662"/>
            <a:ext cx="3001570" cy="3728302"/>
          </a:xfrm>
          <a:prstGeom prst="bentArrow">
            <a:avLst>
              <a:gd name="adj1" fmla="val 9010"/>
              <a:gd name="adj2" fmla="val 9593"/>
              <a:gd name="adj3" fmla="val 851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Down 5">
            <a:extLst>
              <a:ext uri="{FF2B5EF4-FFF2-40B4-BE49-F238E27FC236}">
                <a16:creationId xmlns:a16="http://schemas.microsoft.com/office/drawing/2014/main" id="{9434629E-B008-4291-BADD-3CB46D42DBA9}"/>
              </a:ext>
            </a:extLst>
          </p:cNvPr>
          <p:cNvSpPr/>
          <p:nvPr/>
        </p:nvSpPr>
        <p:spPr>
          <a:xfrm rot="16200000">
            <a:off x="2493390" y="5665509"/>
            <a:ext cx="490194" cy="428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EA93F86-4A2B-4E1F-8DB2-13569B21AB74}"/>
              </a:ext>
            </a:extLst>
          </p:cNvPr>
          <p:cNvSpPr/>
          <p:nvPr/>
        </p:nvSpPr>
        <p:spPr>
          <a:xfrm rot="16200000">
            <a:off x="9365137" y="5320251"/>
            <a:ext cx="490194" cy="934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Bent 7">
            <a:extLst>
              <a:ext uri="{FF2B5EF4-FFF2-40B4-BE49-F238E27FC236}">
                <a16:creationId xmlns:a16="http://schemas.microsoft.com/office/drawing/2014/main" id="{BCF05EBF-3344-429F-8C43-3ADC0AB95A59}"/>
              </a:ext>
            </a:extLst>
          </p:cNvPr>
          <p:cNvSpPr/>
          <p:nvPr/>
        </p:nvSpPr>
        <p:spPr>
          <a:xfrm flipH="1">
            <a:off x="8578392" y="2455682"/>
            <a:ext cx="3305234" cy="2638679"/>
          </a:xfrm>
          <a:prstGeom prst="bentArrow">
            <a:avLst>
              <a:gd name="adj1" fmla="val 9010"/>
              <a:gd name="adj2" fmla="val 9593"/>
              <a:gd name="adj3" fmla="val 851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6CA64E1F-14A1-451C-BDBF-B88A40223A9B}"/>
              </a:ext>
            </a:extLst>
          </p:cNvPr>
          <p:cNvSpPr txBox="1"/>
          <p:nvPr/>
        </p:nvSpPr>
        <p:spPr>
          <a:xfrm>
            <a:off x="9195985" y="5016976"/>
            <a:ext cx="828497" cy="369332"/>
          </a:xfrm>
          <a:prstGeom prst="rect">
            <a:avLst/>
          </a:prstGeom>
          <a:noFill/>
        </p:spPr>
        <p:txBody>
          <a:bodyPr wrap="none" rtlCol="0">
            <a:spAutoFit/>
          </a:bodyPr>
          <a:lstStyle/>
          <a:p>
            <a:r>
              <a:rPr lang="en-US" dirty="0"/>
              <a:t>Reflow</a:t>
            </a:r>
          </a:p>
        </p:txBody>
      </p:sp>
      <p:sp>
        <p:nvSpPr>
          <p:cNvPr id="10" name="TextBox 9">
            <a:extLst>
              <a:ext uri="{FF2B5EF4-FFF2-40B4-BE49-F238E27FC236}">
                <a16:creationId xmlns:a16="http://schemas.microsoft.com/office/drawing/2014/main" id="{3BACD4C4-AA99-4A71-9101-E89121B97A08}"/>
              </a:ext>
            </a:extLst>
          </p:cNvPr>
          <p:cNvSpPr txBox="1"/>
          <p:nvPr/>
        </p:nvSpPr>
        <p:spPr>
          <a:xfrm>
            <a:off x="10170886" y="4526079"/>
            <a:ext cx="1110753" cy="307777"/>
          </a:xfrm>
          <a:prstGeom prst="rect">
            <a:avLst/>
          </a:prstGeom>
          <a:solidFill>
            <a:schemeClr val="bg1"/>
          </a:solidFill>
        </p:spPr>
        <p:txBody>
          <a:bodyPr wrap="none" rtlCol="0">
            <a:spAutoFit/>
          </a:bodyPr>
          <a:lstStyle/>
          <a:p>
            <a:r>
              <a:rPr lang="en-US" sz="1400" dirty="0"/>
              <a:t>Control Flow</a:t>
            </a:r>
          </a:p>
        </p:txBody>
      </p:sp>
      <p:sp>
        <p:nvSpPr>
          <p:cNvPr id="11" name="TextBox 10">
            <a:extLst>
              <a:ext uri="{FF2B5EF4-FFF2-40B4-BE49-F238E27FC236}">
                <a16:creationId xmlns:a16="http://schemas.microsoft.com/office/drawing/2014/main" id="{6D423E12-0415-4751-99D0-410A1BF9A6CB}"/>
              </a:ext>
            </a:extLst>
          </p:cNvPr>
          <p:cNvSpPr txBox="1"/>
          <p:nvPr/>
        </p:nvSpPr>
        <p:spPr>
          <a:xfrm>
            <a:off x="878405" y="3290768"/>
            <a:ext cx="1352422" cy="369332"/>
          </a:xfrm>
          <a:prstGeom prst="rect">
            <a:avLst/>
          </a:prstGeom>
          <a:noFill/>
        </p:spPr>
        <p:txBody>
          <a:bodyPr wrap="none" rtlCol="0">
            <a:spAutoFit/>
          </a:bodyPr>
          <a:lstStyle/>
          <a:p>
            <a:r>
              <a:rPr lang="en-US" dirty="0" err="1"/>
              <a:t>StateUpdate</a:t>
            </a:r>
            <a:endParaRPr lang="en-US" dirty="0"/>
          </a:p>
        </p:txBody>
      </p:sp>
    </p:spTree>
    <p:extLst>
      <p:ext uri="{BB962C8B-B14F-4D97-AF65-F5344CB8AC3E}">
        <p14:creationId xmlns:p14="http://schemas.microsoft.com/office/powerpoint/2010/main" val="619697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6026</TotalTime>
  <Words>528</Words>
  <Application>Microsoft Office PowerPoint</Application>
  <PresentationFormat>Widescreen</PresentationFormat>
  <Paragraphs>108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Noto Serif</vt:lpstr>
      <vt:lpstr>Office Theme</vt:lpstr>
      <vt:lpstr>Parseq</vt:lpstr>
      <vt:lpstr>Parseq</vt:lpstr>
      <vt:lpstr>Problem: right-to-left evaluation unreadable programs</vt:lpstr>
      <vt:lpstr>PowerPoint Presentation</vt:lpstr>
      <vt:lpstr>PowerPoint Presentation</vt:lpstr>
      <vt:lpstr>PowerPoint Presentation</vt:lpstr>
      <vt:lpstr>TODOs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Parseq</dc:title>
  <dc:creator>Carlos Quesada</dc:creator>
  <cp:lastModifiedBy>Carlos Quesada</cp:lastModifiedBy>
  <cp:revision>11</cp:revision>
  <dcterms:created xsi:type="dcterms:W3CDTF">2019-11-01T04:34:23Z</dcterms:created>
  <dcterms:modified xsi:type="dcterms:W3CDTF">2019-11-14T02:27:04Z</dcterms:modified>
</cp:coreProperties>
</file>