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18C3EEA-3A60-4F45-A8D6-9A39843582CC}">
          <p14:sldIdLst>
            <p14:sldId id="256"/>
            <p14:sldId id="257"/>
            <p14:sldId id="259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33"/>
    <a:srgbClr val="000000"/>
    <a:srgbClr val="8FAADC"/>
    <a:srgbClr val="BC8C00"/>
    <a:srgbClr val="FFE699"/>
    <a:srgbClr val="F4EBD8"/>
    <a:srgbClr val="FFF2CC"/>
    <a:srgbClr val="FFD966"/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42899-4EB8-4AEF-A27A-855E2617FE3E}" v="356" dt="2019-10-19T02:00:52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Quesada" userId="c0ed732e786a5da1" providerId="LiveId" clId="{4C442899-4EB8-4AEF-A27A-855E2617FE3E}"/>
    <pc:docChg chg="undo redo custSel addSld modSld sldOrd">
      <pc:chgData name="Carlos Quesada" userId="c0ed732e786a5da1" providerId="LiveId" clId="{4C442899-4EB8-4AEF-A27A-855E2617FE3E}" dt="2019-10-19T02:08:38.602" v="4395" actId="1036"/>
      <pc:docMkLst>
        <pc:docMk/>
      </pc:docMkLst>
      <pc:sldChg chg="addSp delSp modSp">
        <pc:chgData name="Carlos Quesada" userId="c0ed732e786a5da1" providerId="LiveId" clId="{4C442899-4EB8-4AEF-A27A-855E2617FE3E}" dt="2019-10-12T21:51:03.344" v="1038" actId="404"/>
        <pc:sldMkLst>
          <pc:docMk/>
          <pc:sldMk cId="337302884" sldId="256"/>
        </pc:sldMkLst>
        <pc:spChg chg="del mod">
          <ac:chgData name="Carlos Quesada" userId="c0ed732e786a5da1" providerId="LiveId" clId="{4C442899-4EB8-4AEF-A27A-855E2617FE3E}" dt="2019-10-12T21:32:09.628" v="931" actId="478"/>
          <ac:spMkLst>
            <pc:docMk/>
            <pc:sldMk cId="337302884" sldId="256"/>
            <ac:spMk id="5" creationId="{7D955873-06B7-4058-B538-43E95B75CB42}"/>
          </ac:spMkLst>
        </pc:spChg>
        <pc:spChg chg="del mod">
          <ac:chgData name="Carlos Quesada" userId="c0ed732e786a5da1" providerId="LiveId" clId="{4C442899-4EB8-4AEF-A27A-855E2617FE3E}" dt="2019-10-11T14:40:47.252" v="56" actId="478"/>
          <ac:spMkLst>
            <pc:docMk/>
            <pc:sldMk cId="337302884" sldId="256"/>
            <ac:spMk id="6" creationId="{DC7B117D-5B40-42AF-AC71-120BB338CC96}"/>
          </ac:spMkLst>
        </pc:spChg>
        <pc:spChg chg="mod ord">
          <ac:chgData name="Carlos Quesada" userId="c0ed732e786a5da1" providerId="LiveId" clId="{4C442899-4EB8-4AEF-A27A-855E2617FE3E}" dt="2019-10-11T15:04:43.936" v="141" actId="166"/>
          <ac:spMkLst>
            <pc:docMk/>
            <pc:sldMk cId="337302884" sldId="256"/>
            <ac:spMk id="7" creationId="{AF18ED11-A5C7-4ACE-AFF6-E63501D47772}"/>
          </ac:spMkLst>
        </pc:spChg>
        <pc:spChg chg="mod">
          <ac:chgData name="Carlos Quesada" userId="c0ed732e786a5da1" providerId="LiveId" clId="{4C442899-4EB8-4AEF-A27A-855E2617FE3E}" dt="2019-10-11T14:41:32.652" v="75" actId="20577"/>
          <ac:spMkLst>
            <pc:docMk/>
            <pc:sldMk cId="337302884" sldId="256"/>
            <ac:spMk id="8" creationId="{3754CD41-9E24-4216-BA64-48190AA47068}"/>
          </ac:spMkLst>
        </pc:spChg>
        <pc:spChg chg="del mod">
          <ac:chgData name="Carlos Quesada" userId="c0ed732e786a5da1" providerId="LiveId" clId="{4C442899-4EB8-4AEF-A27A-855E2617FE3E}" dt="2019-10-11T20:10:27.794" v="839" actId="478"/>
          <ac:spMkLst>
            <pc:docMk/>
            <pc:sldMk cId="337302884" sldId="256"/>
            <ac:spMk id="11" creationId="{0228C96E-E4A2-48C4-B90F-016DC04C8F54}"/>
          </ac:spMkLst>
        </pc:spChg>
        <pc:spChg chg="mod">
          <ac:chgData name="Carlos Quesada" userId="c0ed732e786a5da1" providerId="LiveId" clId="{4C442899-4EB8-4AEF-A27A-855E2617FE3E}" dt="2019-10-12T21:51:00.338" v="1037" actId="404"/>
          <ac:spMkLst>
            <pc:docMk/>
            <pc:sldMk cId="337302884" sldId="256"/>
            <ac:spMk id="16" creationId="{3F0D7DBD-657D-4972-90BD-17E5222EE1F2}"/>
          </ac:spMkLst>
        </pc:spChg>
        <pc:spChg chg="mod ord">
          <ac:chgData name="Carlos Quesada" userId="c0ed732e786a5da1" providerId="LiveId" clId="{4C442899-4EB8-4AEF-A27A-855E2617FE3E}" dt="2019-10-11T18:47:03.081" v="753" actId="1076"/>
          <ac:spMkLst>
            <pc:docMk/>
            <pc:sldMk cId="337302884" sldId="256"/>
            <ac:spMk id="17" creationId="{A71DB269-32EB-44C6-8B9F-8FA555FEFB7B}"/>
          </ac:spMkLst>
        </pc:spChg>
        <pc:spChg chg="mod">
          <ac:chgData name="Carlos Quesada" userId="c0ed732e786a5da1" providerId="LiveId" clId="{4C442899-4EB8-4AEF-A27A-855E2617FE3E}" dt="2019-10-12T21:51:03.344" v="1038" actId="404"/>
          <ac:spMkLst>
            <pc:docMk/>
            <pc:sldMk cId="337302884" sldId="256"/>
            <ac:spMk id="18" creationId="{2E841023-6118-4F1F-84E5-F3C272E4B454}"/>
          </ac:spMkLst>
        </pc:spChg>
        <pc:spChg chg="del">
          <ac:chgData name="Carlos Quesada" userId="c0ed732e786a5da1" providerId="LiveId" clId="{4C442899-4EB8-4AEF-A27A-855E2617FE3E}" dt="2019-10-11T17:26:35.907" v="437" actId="478"/>
          <ac:spMkLst>
            <pc:docMk/>
            <pc:sldMk cId="337302884" sldId="256"/>
            <ac:spMk id="20" creationId="{4AD7AB1B-C451-41A4-9110-86ADE0927693}"/>
          </ac:spMkLst>
        </pc:spChg>
        <pc:spChg chg="mod">
          <ac:chgData name="Carlos Quesada" userId="c0ed732e786a5da1" providerId="LiveId" clId="{4C442899-4EB8-4AEF-A27A-855E2617FE3E}" dt="2019-10-12T21:33:24.617" v="958" actId="1076"/>
          <ac:spMkLst>
            <pc:docMk/>
            <pc:sldMk cId="337302884" sldId="256"/>
            <ac:spMk id="23" creationId="{67385AC5-1C86-45B9-8F49-179F8463598F}"/>
          </ac:spMkLst>
        </pc:spChg>
        <pc:spChg chg="mod">
          <ac:chgData name="Carlos Quesada" userId="c0ed732e786a5da1" providerId="LiveId" clId="{4C442899-4EB8-4AEF-A27A-855E2617FE3E}" dt="2019-10-11T18:41:52.038" v="652" actId="207"/>
          <ac:spMkLst>
            <pc:docMk/>
            <pc:sldMk cId="337302884" sldId="256"/>
            <ac:spMk id="24" creationId="{93E2A0ED-DF8C-4DFB-A62E-FBD54FDD5978}"/>
          </ac:spMkLst>
        </pc:spChg>
        <pc:spChg chg="mod">
          <ac:chgData name="Carlos Quesada" userId="c0ed732e786a5da1" providerId="LiveId" clId="{4C442899-4EB8-4AEF-A27A-855E2617FE3E}" dt="2019-10-12T21:33:11.948" v="956" actId="1076"/>
          <ac:spMkLst>
            <pc:docMk/>
            <pc:sldMk cId="337302884" sldId="256"/>
            <ac:spMk id="25" creationId="{6DC29698-3975-4A85-ABD5-844EBC7B0633}"/>
          </ac:spMkLst>
        </pc:spChg>
        <pc:spChg chg="mod">
          <ac:chgData name="Carlos Quesada" userId="c0ed732e786a5da1" providerId="LiveId" clId="{4C442899-4EB8-4AEF-A27A-855E2617FE3E}" dt="2019-10-12T21:33:11.948" v="956" actId="1076"/>
          <ac:spMkLst>
            <pc:docMk/>
            <pc:sldMk cId="337302884" sldId="256"/>
            <ac:spMk id="26" creationId="{06CD115D-D52E-4D2A-9C78-B2B02B1AF9EE}"/>
          </ac:spMkLst>
        </pc:spChg>
        <pc:spChg chg="mod">
          <ac:chgData name="Carlos Quesada" userId="c0ed732e786a5da1" providerId="LiveId" clId="{4C442899-4EB8-4AEF-A27A-855E2617FE3E}" dt="2019-10-12T21:33:24.617" v="958" actId="1076"/>
          <ac:spMkLst>
            <pc:docMk/>
            <pc:sldMk cId="337302884" sldId="256"/>
            <ac:spMk id="27" creationId="{A40900C6-B762-4BCD-924B-EFF41ED126C0}"/>
          </ac:spMkLst>
        </pc:spChg>
        <pc:spChg chg="mod">
          <ac:chgData name="Carlos Quesada" userId="c0ed732e786a5da1" providerId="LiveId" clId="{4C442899-4EB8-4AEF-A27A-855E2617FE3E}" dt="2019-10-12T21:33:24.617" v="958" actId="1076"/>
          <ac:spMkLst>
            <pc:docMk/>
            <pc:sldMk cId="337302884" sldId="256"/>
            <ac:spMk id="28" creationId="{F9A85E81-86E1-498A-89BE-ECA04B98EFAD}"/>
          </ac:spMkLst>
        </pc:spChg>
        <pc:spChg chg="add del mod">
          <ac:chgData name="Carlos Quesada" userId="c0ed732e786a5da1" providerId="LiveId" clId="{4C442899-4EB8-4AEF-A27A-855E2617FE3E}" dt="2019-10-11T14:36:22.622" v="36" actId="478"/>
          <ac:spMkLst>
            <pc:docMk/>
            <pc:sldMk cId="337302884" sldId="256"/>
            <ac:spMk id="30" creationId="{82A3FDAE-3C76-4D50-B9D3-ECADCD04A959}"/>
          </ac:spMkLst>
        </pc:spChg>
        <pc:spChg chg="add mod">
          <ac:chgData name="Carlos Quesada" userId="c0ed732e786a5da1" providerId="LiveId" clId="{4C442899-4EB8-4AEF-A27A-855E2617FE3E}" dt="2019-10-12T21:37:56.285" v="999" actId="207"/>
          <ac:spMkLst>
            <pc:docMk/>
            <pc:sldMk cId="337302884" sldId="256"/>
            <ac:spMk id="35" creationId="{FAF68AB9-AC3E-4B0B-8EAD-14A89B2BE9B1}"/>
          </ac:spMkLst>
        </pc:spChg>
        <pc:spChg chg="add mod">
          <ac:chgData name="Carlos Quesada" userId="c0ed732e786a5da1" providerId="LiveId" clId="{4C442899-4EB8-4AEF-A27A-855E2617FE3E}" dt="2019-10-11T18:49:23.413" v="836" actId="1038"/>
          <ac:spMkLst>
            <pc:docMk/>
            <pc:sldMk cId="337302884" sldId="256"/>
            <ac:spMk id="44" creationId="{C8C092C3-CAAC-4D84-810F-1515350A484D}"/>
          </ac:spMkLst>
        </pc:spChg>
        <pc:spChg chg="add mod">
          <ac:chgData name="Carlos Quesada" userId="c0ed732e786a5da1" providerId="LiveId" clId="{4C442899-4EB8-4AEF-A27A-855E2617FE3E}" dt="2019-10-11T15:06:17.455" v="158" actId="1076"/>
          <ac:spMkLst>
            <pc:docMk/>
            <pc:sldMk cId="337302884" sldId="256"/>
            <ac:spMk id="45" creationId="{60E2B3B0-BD76-4CFC-A365-AAF7A217AC16}"/>
          </ac:spMkLst>
        </pc:spChg>
        <pc:spChg chg="add mod">
          <ac:chgData name="Carlos Quesada" userId="c0ed732e786a5da1" providerId="LiveId" clId="{4C442899-4EB8-4AEF-A27A-855E2617FE3E}" dt="2019-10-11T18:48:29.754" v="804" actId="1076"/>
          <ac:spMkLst>
            <pc:docMk/>
            <pc:sldMk cId="337302884" sldId="256"/>
            <ac:spMk id="46" creationId="{E63AE9B5-2E46-44E7-9458-16C411C661A8}"/>
          </ac:spMkLst>
        </pc:spChg>
        <pc:spChg chg="add mod">
          <ac:chgData name="Carlos Quesada" userId="c0ed732e786a5da1" providerId="LiveId" clId="{4C442899-4EB8-4AEF-A27A-855E2617FE3E}" dt="2019-10-11T18:47:31.273" v="780" actId="1076"/>
          <ac:spMkLst>
            <pc:docMk/>
            <pc:sldMk cId="337302884" sldId="256"/>
            <ac:spMk id="47" creationId="{F57581C7-07FE-48D1-BEB0-5097A2C8E52D}"/>
          </ac:spMkLst>
        </pc:spChg>
        <pc:spChg chg="add del mod">
          <ac:chgData name="Carlos Quesada" userId="c0ed732e786a5da1" providerId="LiveId" clId="{4C442899-4EB8-4AEF-A27A-855E2617FE3E}" dt="2019-10-11T15:06:05.710" v="156" actId="478"/>
          <ac:spMkLst>
            <pc:docMk/>
            <pc:sldMk cId="337302884" sldId="256"/>
            <ac:spMk id="48" creationId="{24FB6161-5DBF-49C6-95FC-404FAAD59562}"/>
          </ac:spMkLst>
        </pc:spChg>
        <pc:spChg chg="add del">
          <ac:chgData name="Carlos Quesada" userId="c0ed732e786a5da1" providerId="LiveId" clId="{4C442899-4EB8-4AEF-A27A-855E2617FE3E}" dt="2019-10-12T21:32:09.628" v="931" actId="478"/>
          <ac:spMkLst>
            <pc:docMk/>
            <pc:sldMk cId="337302884" sldId="256"/>
            <ac:spMk id="48" creationId="{39474B73-41E0-4303-860B-B6D451DAFCE6}"/>
          </ac:spMkLst>
        </pc:spChg>
        <pc:spChg chg="add mod">
          <ac:chgData name="Carlos Quesada" userId="c0ed732e786a5da1" providerId="LiveId" clId="{4C442899-4EB8-4AEF-A27A-855E2617FE3E}" dt="2019-10-11T17:30:13.244" v="584" actId="404"/>
          <ac:spMkLst>
            <pc:docMk/>
            <pc:sldMk cId="337302884" sldId="256"/>
            <ac:spMk id="49" creationId="{D976575C-DC87-4D20-AA1F-8F3479077761}"/>
          </ac:spMkLst>
        </pc:spChg>
        <pc:spChg chg="add del mod">
          <ac:chgData name="Carlos Quesada" userId="c0ed732e786a5da1" providerId="LiveId" clId="{4C442899-4EB8-4AEF-A27A-855E2617FE3E}" dt="2019-10-12T21:32:06.516" v="930" actId="478"/>
          <ac:spMkLst>
            <pc:docMk/>
            <pc:sldMk cId="337302884" sldId="256"/>
            <ac:spMk id="50" creationId="{5E16EC28-8F77-4D2A-AA5B-7D30023F5E54}"/>
          </ac:spMkLst>
        </pc:spChg>
        <pc:spChg chg="add mod">
          <ac:chgData name="Carlos Quesada" userId="c0ed732e786a5da1" providerId="LiveId" clId="{4C442899-4EB8-4AEF-A27A-855E2617FE3E}" dt="2019-10-12T21:34:07.328" v="966" actId="14100"/>
          <ac:spMkLst>
            <pc:docMk/>
            <pc:sldMk cId="337302884" sldId="256"/>
            <ac:spMk id="51" creationId="{4667C0A2-BA94-48EC-8721-3BE325402DF1}"/>
          </ac:spMkLst>
        </pc:spChg>
        <pc:spChg chg="add del mod">
          <ac:chgData name="Carlos Quesada" userId="c0ed732e786a5da1" providerId="LiveId" clId="{4C442899-4EB8-4AEF-A27A-855E2617FE3E}" dt="2019-10-12T21:27:45.693" v="889" actId="478"/>
          <ac:spMkLst>
            <pc:docMk/>
            <pc:sldMk cId="337302884" sldId="256"/>
            <ac:spMk id="53" creationId="{F9CC6B35-5B23-4265-B064-DD4C3A0F0C3A}"/>
          </ac:spMkLst>
        </pc:spChg>
        <pc:spChg chg="add del mod">
          <ac:chgData name="Carlos Quesada" userId="c0ed732e786a5da1" providerId="LiveId" clId="{4C442899-4EB8-4AEF-A27A-855E2617FE3E}" dt="2019-10-12T21:27:47.490" v="890" actId="478"/>
          <ac:spMkLst>
            <pc:docMk/>
            <pc:sldMk cId="337302884" sldId="256"/>
            <ac:spMk id="54" creationId="{8DDAD15E-09AB-4E4F-9015-6DEBBF4F6B8B}"/>
          </ac:spMkLst>
        </pc:spChg>
        <pc:spChg chg="add mod">
          <ac:chgData name="Carlos Quesada" userId="c0ed732e786a5da1" providerId="LiveId" clId="{4C442899-4EB8-4AEF-A27A-855E2617FE3E}" dt="2019-10-11T15:27:42.607" v="241" actId="1076"/>
          <ac:spMkLst>
            <pc:docMk/>
            <pc:sldMk cId="337302884" sldId="256"/>
            <ac:spMk id="56" creationId="{AC95F60B-8B2E-4A94-836C-9472804691CA}"/>
          </ac:spMkLst>
        </pc:spChg>
        <pc:spChg chg="add mod">
          <ac:chgData name="Carlos Quesada" userId="c0ed732e786a5da1" providerId="LiveId" clId="{4C442899-4EB8-4AEF-A27A-855E2617FE3E}" dt="2019-10-11T15:27:45.935" v="242" actId="1076"/>
          <ac:spMkLst>
            <pc:docMk/>
            <pc:sldMk cId="337302884" sldId="256"/>
            <ac:spMk id="57" creationId="{EE243E06-4B47-4A4B-AB8C-C32E8A59C45A}"/>
          </ac:spMkLst>
        </pc:spChg>
        <pc:spChg chg="add mod">
          <ac:chgData name="Carlos Quesada" userId="c0ed732e786a5da1" providerId="LiveId" clId="{4C442899-4EB8-4AEF-A27A-855E2617FE3E}" dt="2019-10-12T21:32:25.543" v="945" actId="404"/>
          <ac:spMkLst>
            <pc:docMk/>
            <pc:sldMk cId="337302884" sldId="256"/>
            <ac:spMk id="58" creationId="{39166E02-0F0D-4270-8E57-55D090C0D86A}"/>
          </ac:spMkLst>
        </pc:spChg>
        <pc:spChg chg="add del">
          <ac:chgData name="Carlos Quesada" userId="c0ed732e786a5da1" providerId="LiveId" clId="{4C442899-4EB8-4AEF-A27A-855E2617FE3E}" dt="2019-10-12T21:27:53.448" v="892"/>
          <ac:spMkLst>
            <pc:docMk/>
            <pc:sldMk cId="337302884" sldId="256"/>
            <ac:spMk id="60" creationId="{F44C871A-5EE4-4D25-A9E1-C3AA16AF42ED}"/>
          </ac:spMkLst>
        </pc:spChg>
        <pc:spChg chg="add del">
          <ac:chgData name="Carlos Quesada" userId="c0ed732e786a5da1" providerId="LiveId" clId="{4C442899-4EB8-4AEF-A27A-855E2617FE3E}" dt="2019-10-12T21:27:53.448" v="892"/>
          <ac:spMkLst>
            <pc:docMk/>
            <pc:sldMk cId="337302884" sldId="256"/>
            <ac:spMk id="61" creationId="{216E00D0-5372-4527-A3EF-3917F0C91D4E}"/>
          </ac:spMkLst>
        </pc:spChg>
        <pc:spChg chg="add del">
          <ac:chgData name="Carlos Quesada" userId="c0ed732e786a5da1" providerId="LiveId" clId="{4C442899-4EB8-4AEF-A27A-855E2617FE3E}" dt="2019-10-12T21:27:53.448" v="892"/>
          <ac:spMkLst>
            <pc:docMk/>
            <pc:sldMk cId="337302884" sldId="256"/>
            <ac:spMk id="62" creationId="{D6FDC714-5BDD-410E-A30C-50D8293BAD3E}"/>
          </ac:spMkLst>
        </pc:spChg>
        <pc:spChg chg="add del">
          <ac:chgData name="Carlos Quesada" userId="c0ed732e786a5da1" providerId="LiveId" clId="{4C442899-4EB8-4AEF-A27A-855E2617FE3E}" dt="2019-10-12T21:27:53.448" v="892"/>
          <ac:spMkLst>
            <pc:docMk/>
            <pc:sldMk cId="337302884" sldId="256"/>
            <ac:spMk id="64" creationId="{C0541C65-D64E-46EC-8628-001CBE69DFF8}"/>
          </ac:spMkLst>
        </pc:spChg>
        <pc:spChg chg="add mod">
          <ac:chgData name="Carlos Quesada" userId="c0ed732e786a5da1" providerId="LiveId" clId="{4C442899-4EB8-4AEF-A27A-855E2617FE3E}" dt="2019-10-11T18:47:16.244" v="779" actId="1076"/>
          <ac:spMkLst>
            <pc:docMk/>
            <pc:sldMk cId="337302884" sldId="256"/>
            <ac:spMk id="65" creationId="{2116C843-856C-4CBA-9F9D-57720BFCE5F2}"/>
          </ac:spMkLst>
        </pc:spChg>
        <pc:spChg chg="add mod ord">
          <ac:chgData name="Carlos Quesada" userId="c0ed732e786a5da1" providerId="LiveId" clId="{4C442899-4EB8-4AEF-A27A-855E2617FE3E}" dt="2019-10-11T18:47:06.616" v="754" actId="1076"/>
          <ac:spMkLst>
            <pc:docMk/>
            <pc:sldMk cId="337302884" sldId="256"/>
            <ac:spMk id="66" creationId="{8679679C-AC5E-4EAF-A788-89739F07FC4A}"/>
          </ac:spMkLst>
        </pc:spChg>
        <pc:spChg chg="add del mod">
          <ac:chgData name="Carlos Quesada" userId="c0ed732e786a5da1" providerId="LiveId" clId="{4C442899-4EB8-4AEF-A27A-855E2617FE3E}" dt="2019-10-11T17:27:15.742" v="524" actId="478"/>
          <ac:spMkLst>
            <pc:docMk/>
            <pc:sldMk cId="337302884" sldId="256"/>
            <ac:spMk id="67" creationId="{701522BE-8781-4FDE-9C4C-0801656E81DC}"/>
          </ac:spMkLst>
        </pc:spChg>
        <pc:spChg chg="add mod">
          <ac:chgData name="Carlos Quesada" userId="c0ed732e786a5da1" providerId="LiveId" clId="{4C442899-4EB8-4AEF-A27A-855E2617FE3E}" dt="2019-10-12T21:32:25.543" v="945" actId="404"/>
          <ac:spMkLst>
            <pc:docMk/>
            <pc:sldMk cId="337302884" sldId="256"/>
            <ac:spMk id="68" creationId="{1BC6095D-BDBA-4767-B4D7-2EC5C61C25A3}"/>
          </ac:spMkLst>
        </pc:spChg>
        <pc:spChg chg="add del mod">
          <ac:chgData name="Carlos Quesada" userId="c0ed732e786a5da1" providerId="LiveId" clId="{4C442899-4EB8-4AEF-A27A-855E2617FE3E}" dt="2019-10-11T17:27:15.742" v="524" actId="478"/>
          <ac:spMkLst>
            <pc:docMk/>
            <pc:sldMk cId="337302884" sldId="256"/>
            <ac:spMk id="68" creationId="{A66DAABE-993B-4D5A-9B17-20CE7D71A7AB}"/>
          </ac:spMkLst>
        </pc:spChg>
        <pc:spChg chg="add mod">
          <ac:chgData name="Carlos Quesada" userId="c0ed732e786a5da1" providerId="LiveId" clId="{4C442899-4EB8-4AEF-A27A-855E2617FE3E}" dt="2019-10-12T21:32:25.543" v="945" actId="404"/>
          <ac:spMkLst>
            <pc:docMk/>
            <pc:sldMk cId="337302884" sldId="256"/>
            <ac:spMk id="70" creationId="{791DBADD-5A64-4266-A092-82E699F08C6D}"/>
          </ac:spMkLst>
        </pc:spChg>
        <pc:spChg chg="add mod">
          <ac:chgData name="Carlos Quesada" userId="c0ed732e786a5da1" providerId="LiveId" clId="{4C442899-4EB8-4AEF-A27A-855E2617FE3E}" dt="2019-10-12T21:32:25.543" v="945" actId="404"/>
          <ac:spMkLst>
            <pc:docMk/>
            <pc:sldMk cId="337302884" sldId="256"/>
            <ac:spMk id="71" creationId="{A823B944-EC0D-4800-95FB-DD0DFA18C831}"/>
          </ac:spMkLst>
        </pc:spChg>
        <pc:spChg chg="add mod">
          <ac:chgData name="Carlos Quesada" userId="c0ed732e786a5da1" providerId="LiveId" clId="{4C442899-4EB8-4AEF-A27A-855E2617FE3E}" dt="2019-10-12T21:32:25.543" v="945" actId="404"/>
          <ac:spMkLst>
            <pc:docMk/>
            <pc:sldMk cId="337302884" sldId="256"/>
            <ac:spMk id="72" creationId="{1E9E454A-B92C-411F-8872-BFB5B4D4A5F5}"/>
          </ac:spMkLst>
        </pc:spChg>
        <pc:spChg chg="add mod">
          <ac:chgData name="Carlos Quesada" userId="c0ed732e786a5da1" providerId="LiveId" clId="{4C442899-4EB8-4AEF-A27A-855E2617FE3E}" dt="2019-10-12T21:37:44.781" v="997" actId="1076"/>
          <ac:spMkLst>
            <pc:docMk/>
            <pc:sldMk cId="337302884" sldId="256"/>
            <ac:spMk id="81" creationId="{5C654EB3-F298-41AF-BA8D-68828A3AC7A9}"/>
          </ac:spMkLst>
        </pc:spChg>
        <pc:spChg chg="add mod">
          <ac:chgData name="Carlos Quesada" userId="c0ed732e786a5da1" providerId="LiveId" clId="{4C442899-4EB8-4AEF-A27A-855E2617FE3E}" dt="2019-10-12T21:33:11.948" v="956" actId="1076"/>
          <ac:spMkLst>
            <pc:docMk/>
            <pc:sldMk cId="337302884" sldId="256"/>
            <ac:spMk id="111" creationId="{C4018AFF-EDED-4DDF-953D-EFDE1859469A}"/>
          </ac:spMkLst>
        </pc:spChg>
        <pc:spChg chg="add del mod">
          <ac:chgData name="Carlos Quesada" userId="c0ed732e786a5da1" providerId="LiveId" clId="{4C442899-4EB8-4AEF-A27A-855E2617FE3E}" dt="2019-10-11T18:46:05.744" v="743" actId="478"/>
          <ac:spMkLst>
            <pc:docMk/>
            <pc:sldMk cId="337302884" sldId="256"/>
            <ac:spMk id="119" creationId="{9B527B71-42F4-4D11-BF1F-6EFF96EB79C5}"/>
          </ac:spMkLst>
        </pc:spChg>
        <pc:spChg chg="add mod ord">
          <ac:chgData name="Carlos Quesada" userId="c0ed732e786a5da1" providerId="LiveId" clId="{4C442899-4EB8-4AEF-A27A-855E2617FE3E}" dt="2019-10-12T21:33:11.948" v="956" actId="1076"/>
          <ac:spMkLst>
            <pc:docMk/>
            <pc:sldMk cId="337302884" sldId="256"/>
            <ac:spMk id="120" creationId="{F0A818DA-DB1A-4D46-B14D-63F11D9C3C4C}"/>
          </ac:spMkLst>
        </pc:spChg>
        <pc:spChg chg="add del mod">
          <ac:chgData name="Carlos Quesada" userId="c0ed732e786a5da1" providerId="LiveId" clId="{4C442899-4EB8-4AEF-A27A-855E2617FE3E}" dt="2019-10-11T18:46:10.806" v="745" actId="478"/>
          <ac:spMkLst>
            <pc:docMk/>
            <pc:sldMk cId="337302884" sldId="256"/>
            <ac:spMk id="126" creationId="{8A27C7C3-BC1D-4F77-BD3A-1EF6F323B91D}"/>
          </ac:spMkLst>
        </pc:spChg>
        <pc:spChg chg="add del">
          <ac:chgData name="Carlos Quesada" userId="c0ed732e786a5da1" providerId="LiveId" clId="{4C442899-4EB8-4AEF-A27A-855E2617FE3E}" dt="2019-10-11T18:45:12.147" v="710"/>
          <ac:spMkLst>
            <pc:docMk/>
            <pc:sldMk cId="337302884" sldId="256"/>
            <ac:spMk id="128" creationId="{F5C7BDF9-D205-4F20-A2E3-50FB020D4509}"/>
          </ac:spMkLst>
        </pc:spChg>
        <pc:spChg chg="add mod">
          <ac:chgData name="Carlos Quesada" userId="c0ed732e786a5da1" providerId="LiveId" clId="{4C442899-4EB8-4AEF-A27A-855E2617FE3E}" dt="2019-10-11T18:48:11.482" v="801" actId="1076"/>
          <ac:spMkLst>
            <pc:docMk/>
            <pc:sldMk cId="337302884" sldId="256"/>
            <ac:spMk id="132" creationId="{8E1BCAC4-29C9-4B7C-B25D-A01E723944A1}"/>
          </ac:spMkLst>
        </pc:spChg>
        <pc:spChg chg="add mod">
          <ac:chgData name="Carlos Quesada" userId="c0ed732e786a5da1" providerId="LiveId" clId="{4C442899-4EB8-4AEF-A27A-855E2617FE3E}" dt="2019-10-11T18:48:50.363" v="825" actId="20577"/>
          <ac:spMkLst>
            <pc:docMk/>
            <pc:sldMk cId="337302884" sldId="256"/>
            <ac:spMk id="133" creationId="{AB5E48AA-28C9-4E2E-B38E-C8D2DB0EA2FE}"/>
          </ac:spMkLst>
        </pc:spChg>
        <pc:grpChg chg="add mod">
          <ac:chgData name="Carlos Quesada" userId="c0ed732e786a5da1" providerId="LiveId" clId="{4C442899-4EB8-4AEF-A27A-855E2617FE3E}" dt="2019-10-12T21:32:31.104" v="946" actId="1076"/>
          <ac:grpSpMkLst>
            <pc:docMk/>
            <pc:sldMk cId="337302884" sldId="256"/>
            <ac:grpSpMk id="3" creationId="{0F295F52-F4D1-4B16-83B4-6E127E8EC688}"/>
          </ac:grpSpMkLst>
        </pc:grpChg>
        <pc:picChg chg="mod">
          <ac:chgData name="Carlos Quesada" userId="c0ed732e786a5da1" providerId="LiveId" clId="{4C442899-4EB8-4AEF-A27A-855E2617FE3E}" dt="2019-10-11T17:31:43.046" v="628" actId="1076"/>
          <ac:picMkLst>
            <pc:docMk/>
            <pc:sldMk cId="337302884" sldId="256"/>
            <ac:picMk id="1026" creationId="{267183CD-10F9-4D4D-BDF9-24260E222EA6}"/>
          </ac:picMkLst>
        </pc:picChg>
        <pc:picChg chg="add mod">
          <ac:chgData name="Carlos Quesada" userId="c0ed732e786a5da1" providerId="LiveId" clId="{4C442899-4EB8-4AEF-A27A-855E2617FE3E}" dt="2019-10-11T17:31:43.046" v="628" actId="1076"/>
          <ac:picMkLst>
            <pc:docMk/>
            <pc:sldMk cId="337302884" sldId="256"/>
            <ac:picMk id="1032" creationId="{D1824151-90A5-49A5-849D-9791E50014F1}"/>
          </ac:picMkLst>
        </pc:picChg>
        <pc:picChg chg="add del mod">
          <ac:chgData name="Carlos Quesada" userId="c0ed732e786a5da1" providerId="LiveId" clId="{4C442899-4EB8-4AEF-A27A-855E2617FE3E}" dt="2019-10-11T18:41:07.953" v="647" actId="478"/>
          <ac:picMkLst>
            <pc:docMk/>
            <pc:sldMk cId="337302884" sldId="256"/>
            <ac:picMk id="1034" creationId="{1CFAB293-35B5-4D8B-A7A2-885618649752}"/>
          </ac:picMkLst>
        </pc:picChg>
        <pc:picChg chg="add mod">
          <ac:chgData name="Carlos Quesada" userId="c0ed732e786a5da1" providerId="LiveId" clId="{4C442899-4EB8-4AEF-A27A-855E2617FE3E}" dt="2019-10-11T18:49:42.136" v="838" actId="14100"/>
          <ac:picMkLst>
            <pc:docMk/>
            <pc:sldMk cId="337302884" sldId="256"/>
            <ac:picMk id="1036" creationId="{B08B6517-B99A-45AD-A29E-289FCCCD4FB8}"/>
          </ac:picMkLst>
        </pc:picChg>
        <pc:cxnChg chg="add mod">
          <ac:chgData name="Carlos Quesada" userId="c0ed732e786a5da1" providerId="LiveId" clId="{4C442899-4EB8-4AEF-A27A-855E2617FE3E}" dt="2019-10-11T17:32:42.044" v="635" actId="1076"/>
          <ac:cxnSpMkLst>
            <pc:docMk/>
            <pc:sldMk cId="337302884" sldId="256"/>
            <ac:cxnSpMk id="21" creationId="{072B390E-C2BF-4439-8ED1-A8BDFF13E8F5}"/>
          </ac:cxnSpMkLst>
        </pc:cxnChg>
        <pc:cxnChg chg="add mod">
          <ac:chgData name="Carlos Quesada" userId="c0ed732e786a5da1" providerId="LiveId" clId="{4C442899-4EB8-4AEF-A27A-855E2617FE3E}" dt="2019-10-12T21:33:24.617" v="958" actId="1076"/>
          <ac:cxnSpMkLst>
            <pc:docMk/>
            <pc:sldMk cId="337302884" sldId="256"/>
            <ac:cxnSpMk id="34" creationId="{F29DD347-7D76-4DBC-AF2B-B0D192C59D8A}"/>
          </ac:cxnSpMkLst>
        </pc:cxnChg>
        <pc:cxnChg chg="add mod">
          <ac:chgData name="Carlos Quesada" userId="c0ed732e786a5da1" providerId="LiveId" clId="{4C442899-4EB8-4AEF-A27A-855E2617FE3E}" dt="2019-10-11T14:41:28.317" v="73" actId="20577"/>
          <ac:cxnSpMkLst>
            <pc:docMk/>
            <pc:sldMk cId="337302884" sldId="256"/>
            <ac:cxnSpMk id="39" creationId="{C43FCF04-106E-4B16-8BD3-9481FD13CB97}"/>
          </ac:cxnSpMkLst>
        </pc:cxnChg>
        <pc:cxnChg chg="add mod">
          <ac:chgData name="Carlos Quesada" userId="c0ed732e786a5da1" providerId="LiveId" clId="{4C442899-4EB8-4AEF-A27A-855E2617FE3E}" dt="2019-10-12T21:33:11.948" v="956" actId="1076"/>
          <ac:cxnSpMkLst>
            <pc:docMk/>
            <pc:sldMk cId="337302884" sldId="256"/>
            <ac:cxnSpMk id="42" creationId="{00989F40-B029-47A3-9F18-1DBC74EEBD62}"/>
          </ac:cxnSpMkLst>
        </pc:cxnChg>
        <pc:cxnChg chg="add mod ord">
          <ac:chgData name="Carlos Quesada" userId="c0ed732e786a5da1" providerId="LiveId" clId="{4C442899-4EB8-4AEF-A27A-855E2617FE3E}" dt="2019-10-11T15:28:25.742" v="251" actId="167"/>
          <ac:cxnSpMkLst>
            <pc:docMk/>
            <pc:sldMk cId="337302884" sldId="256"/>
            <ac:cxnSpMk id="52" creationId="{E5EDEDFD-3E8B-45BE-8B96-12CE4A2CFAA3}"/>
          </ac:cxnSpMkLst>
        </pc:cxnChg>
        <pc:cxnChg chg="add del mod">
          <ac:chgData name="Carlos Quesada" userId="c0ed732e786a5da1" providerId="LiveId" clId="{4C442899-4EB8-4AEF-A27A-855E2617FE3E}" dt="2019-10-12T21:27:57.644" v="893" actId="478"/>
          <ac:cxnSpMkLst>
            <pc:docMk/>
            <pc:sldMk cId="337302884" sldId="256"/>
            <ac:cxnSpMk id="55" creationId="{D3EEA9B8-52E1-488E-94E1-2993CAC059B3}"/>
          </ac:cxnSpMkLst>
        </pc:cxnChg>
        <pc:cxnChg chg="add del mod">
          <ac:chgData name="Carlos Quesada" userId="c0ed732e786a5da1" providerId="LiveId" clId="{4C442899-4EB8-4AEF-A27A-855E2617FE3E}" dt="2019-10-12T21:27:57.644" v="893" actId="478"/>
          <ac:cxnSpMkLst>
            <pc:docMk/>
            <pc:sldMk cId="337302884" sldId="256"/>
            <ac:cxnSpMk id="59" creationId="{CDEEF21E-189D-4E83-8057-7E07CB336E51}"/>
          </ac:cxnSpMkLst>
        </pc:cxnChg>
        <pc:cxnChg chg="add del">
          <ac:chgData name="Carlos Quesada" userId="c0ed732e786a5da1" providerId="LiveId" clId="{4C442899-4EB8-4AEF-A27A-855E2617FE3E}" dt="2019-10-12T21:27:53.448" v="892"/>
          <ac:cxnSpMkLst>
            <pc:docMk/>
            <pc:sldMk cId="337302884" sldId="256"/>
            <ac:cxnSpMk id="63" creationId="{F32F89C7-9920-4E0C-9F3F-1344CB123A04}"/>
          </ac:cxnSpMkLst>
        </pc:cxnChg>
        <pc:cxnChg chg="add del">
          <ac:chgData name="Carlos Quesada" userId="c0ed732e786a5da1" providerId="LiveId" clId="{4C442899-4EB8-4AEF-A27A-855E2617FE3E}" dt="2019-10-12T21:27:53.448" v="892"/>
          <ac:cxnSpMkLst>
            <pc:docMk/>
            <pc:sldMk cId="337302884" sldId="256"/>
            <ac:cxnSpMk id="67" creationId="{013899EA-41AC-4C59-999E-7F6195429D7D}"/>
          </ac:cxnSpMkLst>
        </pc:cxnChg>
        <pc:cxnChg chg="add mod">
          <ac:chgData name="Carlos Quesada" userId="c0ed732e786a5da1" providerId="LiveId" clId="{4C442899-4EB8-4AEF-A27A-855E2617FE3E}" dt="2019-10-11T18:47:16.244" v="779" actId="1076"/>
          <ac:cxnSpMkLst>
            <pc:docMk/>
            <pc:sldMk cId="337302884" sldId="256"/>
            <ac:cxnSpMk id="69" creationId="{FBDA2FBA-CF45-4E09-BBD2-C00DB3F06797}"/>
          </ac:cxnSpMkLst>
        </pc:cxnChg>
        <pc:cxnChg chg="add del mod">
          <ac:chgData name="Carlos Quesada" userId="c0ed732e786a5da1" providerId="LiveId" clId="{4C442899-4EB8-4AEF-A27A-855E2617FE3E}" dt="2019-10-11T17:28:13.408" v="533" actId="478"/>
          <ac:cxnSpMkLst>
            <pc:docMk/>
            <pc:sldMk cId="337302884" sldId="256"/>
            <ac:cxnSpMk id="72" creationId="{44C8BB34-4362-4B43-B3A7-6E53DF98EB80}"/>
          </ac:cxnSpMkLst>
        </pc:cxnChg>
        <pc:cxnChg chg="add mod">
          <ac:chgData name="Carlos Quesada" userId="c0ed732e786a5da1" providerId="LiveId" clId="{4C442899-4EB8-4AEF-A27A-855E2617FE3E}" dt="2019-10-11T18:47:16.244" v="779" actId="1076"/>
          <ac:cxnSpMkLst>
            <pc:docMk/>
            <pc:sldMk cId="337302884" sldId="256"/>
            <ac:cxnSpMk id="77" creationId="{DD83367D-8E4B-4C9F-8B89-315C4408C70F}"/>
          </ac:cxnSpMkLst>
        </pc:cxnChg>
        <pc:cxnChg chg="add mod">
          <ac:chgData name="Carlos Quesada" userId="c0ed732e786a5da1" providerId="LiveId" clId="{4C442899-4EB8-4AEF-A27A-855E2617FE3E}" dt="2019-10-12T21:33:37.490" v="963" actId="14100"/>
          <ac:cxnSpMkLst>
            <pc:docMk/>
            <pc:sldMk cId="337302884" sldId="256"/>
            <ac:cxnSpMk id="78" creationId="{AB69F6EE-A437-4238-8727-FC165C2A72FE}"/>
          </ac:cxnSpMkLst>
        </pc:cxnChg>
        <pc:cxnChg chg="add mod ord">
          <ac:chgData name="Carlos Quesada" userId="c0ed732e786a5da1" providerId="LiveId" clId="{4C442899-4EB8-4AEF-A27A-855E2617FE3E}" dt="2019-10-12T21:33:47.269" v="964" actId="166"/>
          <ac:cxnSpMkLst>
            <pc:docMk/>
            <pc:sldMk cId="337302884" sldId="256"/>
            <ac:cxnSpMk id="100" creationId="{D0EDF368-7B08-420A-AF0A-46CAC03B3AD2}"/>
          </ac:cxnSpMkLst>
        </pc:cxnChg>
        <pc:cxnChg chg="add mod">
          <ac:chgData name="Carlos Quesada" userId="c0ed732e786a5da1" providerId="LiveId" clId="{4C442899-4EB8-4AEF-A27A-855E2617FE3E}" dt="2019-10-12T21:33:11.948" v="956" actId="1076"/>
          <ac:cxnSpMkLst>
            <pc:docMk/>
            <pc:sldMk cId="337302884" sldId="256"/>
            <ac:cxnSpMk id="103" creationId="{B05E4CE4-DE36-4D55-96A8-A0F534017147}"/>
          </ac:cxnSpMkLst>
        </pc:cxnChg>
        <pc:cxnChg chg="add del mod">
          <ac:chgData name="Carlos Quesada" userId="c0ed732e786a5da1" providerId="LiveId" clId="{4C442899-4EB8-4AEF-A27A-855E2617FE3E}" dt="2019-10-11T18:43:14.752" v="666" actId="478"/>
          <ac:cxnSpMkLst>
            <pc:docMk/>
            <pc:sldMk cId="337302884" sldId="256"/>
            <ac:cxnSpMk id="106" creationId="{103E1542-BBFF-447E-AB0A-93C87C9B1377}"/>
          </ac:cxnSpMkLst>
        </pc:cxnChg>
        <pc:cxnChg chg="add del mod">
          <ac:chgData name="Carlos Quesada" userId="c0ed732e786a5da1" providerId="LiveId" clId="{4C442899-4EB8-4AEF-A27A-855E2617FE3E}" dt="2019-10-12T21:33:30.354" v="960"/>
          <ac:cxnSpMkLst>
            <pc:docMk/>
            <pc:sldMk cId="337302884" sldId="256"/>
            <ac:cxnSpMk id="118" creationId="{562D8B08-CEE5-43D7-B0A1-5F29CFFF9FA0}"/>
          </ac:cxnSpMkLst>
        </pc:cxnChg>
        <pc:cxnChg chg="add mod">
          <ac:chgData name="Carlos Quesada" userId="c0ed732e786a5da1" providerId="LiveId" clId="{4C442899-4EB8-4AEF-A27A-855E2617FE3E}" dt="2019-10-12T21:33:11.948" v="956" actId="1076"/>
          <ac:cxnSpMkLst>
            <pc:docMk/>
            <pc:sldMk cId="337302884" sldId="256"/>
            <ac:cxnSpMk id="123" creationId="{3B3DCDE4-75C4-47F1-BC6D-9B859A2C17A6}"/>
          </ac:cxnSpMkLst>
        </pc:cxnChg>
      </pc:sldChg>
      <pc:sldChg chg="addSp delSp modSp add">
        <pc:chgData name="Carlos Quesada" userId="c0ed732e786a5da1" providerId="LiveId" clId="{4C442899-4EB8-4AEF-A27A-855E2617FE3E}" dt="2019-10-16T16:38:23.998" v="4328" actId="1035"/>
        <pc:sldMkLst>
          <pc:docMk/>
          <pc:sldMk cId="1889762989" sldId="257"/>
        </pc:sldMkLst>
        <pc:spChg chg="add del mod topLvl">
          <ac:chgData name="Carlos Quesada" userId="c0ed732e786a5da1" providerId="LiveId" clId="{4C442899-4EB8-4AEF-A27A-855E2617FE3E}" dt="2019-10-13T05:29:32.143" v="4095" actId="165"/>
          <ac:spMkLst>
            <pc:docMk/>
            <pc:sldMk cId="1889762989" sldId="257"/>
            <ac:spMk id="7" creationId="{AF18ED11-A5C7-4ACE-AFF6-E63501D47772}"/>
          </ac:spMkLst>
        </pc:spChg>
        <pc:spChg chg="mod ord topLvl">
          <ac:chgData name="Carlos Quesada" userId="c0ed732e786a5da1" providerId="LiveId" clId="{4C442899-4EB8-4AEF-A27A-855E2617FE3E}" dt="2019-10-13T05:26:49.250" v="3946" actId="113"/>
          <ac:spMkLst>
            <pc:docMk/>
            <pc:sldMk cId="1889762989" sldId="257"/>
            <ac:spMk id="8" creationId="{3754CD41-9E24-4216-BA64-48190AA47068}"/>
          </ac:spMkLst>
        </pc:spChg>
        <pc:spChg chg="add del mod ord">
          <ac:chgData name="Carlos Quesada" userId="c0ed732e786a5da1" providerId="LiveId" clId="{4C442899-4EB8-4AEF-A27A-855E2617FE3E}" dt="2019-10-13T04:19:28.954" v="2500" actId="478"/>
          <ac:spMkLst>
            <pc:docMk/>
            <pc:sldMk cId="1889762989" sldId="257"/>
            <ac:spMk id="13" creationId="{1AEADE4F-19C8-498E-BACD-D5F5AA9AAC4E}"/>
          </ac:spMkLst>
        </pc:spChg>
        <pc:spChg chg="mod topLvl">
          <ac:chgData name="Carlos Quesada" userId="c0ed732e786a5da1" providerId="LiveId" clId="{4C442899-4EB8-4AEF-A27A-855E2617FE3E}" dt="2019-10-13T05:41:12.476" v="4225" actId="1076"/>
          <ac:spMkLst>
            <pc:docMk/>
            <pc:sldMk cId="1889762989" sldId="257"/>
            <ac:spMk id="14" creationId="{82426F0E-39EA-44EC-895F-556130E457CC}"/>
          </ac:spMkLst>
        </pc:spChg>
        <pc:spChg chg="mod topLvl">
          <ac:chgData name="Carlos Quesada" userId="c0ed732e786a5da1" providerId="LiveId" clId="{4C442899-4EB8-4AEF-A27A-855E2617FE3E}" dt="2019-10-13T05:41:17.731" v="4226" actId="1076"/>
          <ac:spMkLst>
            <pc:docMk/>
            <pc:sldMk cId="1889762989" sldId="257"/>
            <ac:spMk id="15" creationId="{8523AD05-465E-4240-8F4E-8E329C5A7185}"/>
          </ac:spMkLst>
        </pc:spChg>
        <pc:spChg chg="mod topLvl">
          <ac:chgData name="Carlos Quesada" userId="c0ed732e786a5da1" providerId="LiveId" clId="{4C442899-4EB8-4AEF-A27A-855E2617FE3E}" dt="2019-10-12T21:54:33.136" v="1083" actId="165"/>
          <ac:spMkLst>
            <pc:docMk/>
            <pc:sldMk cId="1889762989" sldId="257"/>
            <ac:spMk id="16" creationId="{3F0D7DBD-657D-4972-90BD-17E5222EE1F2}"/>
          </ac:spMkLst>
        </pc:spChg>
        <pc:spChg chg="mod ord topLvl">
          <ac:chgData name="Carlos Quesada" userId="c0ed732e786a5da1" providerId="LiveId" clId="{4C442899-4EB8-4AEF-A27A-855E2617FE3E}" dt="2019-10-13T04:35:54.987" v="2891" actId="167"/>
          <ac:spMkLst>
            <pc:docMk/>
            <pc:sldMk cId="1889762989" sldId="257"/>
            <ac:spMk id="17" creationId="{A71DB269-32EB-44C6-8B9F-8FA555FEFB7B}"/>
          </ac:spMkLst>
        </pc:spChg>
        <pc:spChg chg="mod topLvl">
          <ac:chgData name="Carlos Quesada" userId="c0ed732e786a5da1" providerId="LiveId" clId="{4C442899-4EB8-4AEF-A27A-855E2617FE3E}" dt="2019-10-12T21:54:33.136" v="1083" actId="165"/>
          <ac:spMkLst>
            <pc:docMk/>
            <pc:sldMk cId="1889762989" sldId="257"/>
            <ac:spMk id="18" creationId="{2E841023-6118-4F1F-84E5-F3C272E4B454}"/>
          </ac:spMkLst>
        </pc:spChg>
        <pc:spChg chg="mod topLvl">
          <ac:chgData name="Carlos Quesada" userId="c0ed732e786a5da1" providerId="LiveId" clId="{4C442899-4EB8-4AEF-A27A-855E2617FE3E}" dt="2019-10-13T05:09:48.666" v="3489" actId="1035"/>
          <ac:spMkLst>
            <pc:docMk/>
            <pc:sldMk cId="1889762989" sldId="257"/>
            <ac:spMk id="23" creationId="{67385AC5-1C86-45B9-8F49-179F8463598F}"/>
          </ac:spMkLst>
        </pc:spChg>
        <pc:spChg chg="mod topLvl">
          <ac:chgData name="Carlos Quesada" userId="c0ed732e786a5da1" providerId="LiveId" clId="{4C442899-4EB8-4AEF-A27A-855E2617FE3E}" dt="2019-10-13T05:40:09.188" v="4220" actId="1076"/>
          <ac:spMkLst>
            <pc:docMk/>
            <pc:sldMk cId="1889762989" sldId="257"/>
            <ac:spMk id="24" creationId="{93E2A0ED-DF8C-4DFB-A62E-FBD54FDD5978}"/>
          </ac:spMkLst>
        </pc:spChg>
        <pc:spChg chg="mod topLvl">
          <ac:chgData name="Carlos Quesada" userId="c0ed732e786a5da1" providerId="LiveId" clId="{4C442899-4EB8-4AEF-A27A-855E2617FE3E}" dt="2019-10-12T21:54:33.136" v="1083" actId="165"/>
          <ac:spMkLst>
            <pc:docMk/>
            <pc:sldMk cId="1889762989" sldId="257"/>
            <ac:spMk id="25" creationId="{6DC29698-3975-4A85-ABD5-844EBC7B0633}"/>
          </ac:spMkLst>
        </pc:spChg>
        <pc:spChg chg="mod topLvl">
          <ac:chgData name="Carlos Quesada" userId="c0ed732e786a5da1" providerId="LiveId" clId="{4C442899-4EB8-4AEF-A27A-855E2617FE3E}" dt="2019-10-13T04:13:34.733" v="2186" actId="1037"/>
          <ac:spMkLst>
            <pc:docMk/>
            <pc:sldMk cId="1889762989" sldId="257"/>
            <ac:spMk id="26" creationId="{06CD115D-D52E-4D2A-9C78-B2B02B1AF9EE}"/>
          </ac:spMkLst>
        </pc:spChg>
        <pc:spChg chg="mod topLvl">
          <ac:chgData name="Carlos Quesada" userId="c0ed732e786a5da1" providerId="LiveId" clId="{4C442899-4EB8-4AEF-A27A-855E2617FE3E}" dt="2019-10-13T05:07:43.808" v="3434" actId="1035"/>
          <ac:spMkLst>
            <pc:docMk/>
            <pc:sldMk cId="1889762989" sldId="257"/>
            <ac:spMk id="27" creationId="{A40900C6-B762-4BCD-924B-EFF41ED126C0}"/>
          </ac:spMkLst>
        </pc:spChg>
        <pc:spChg chg="mod topLvl">
          <ac:chgData name="Carlos Quesada" userId="c0ed732e786a5da1" providerId="LiveId" clId="{4C442899-4EB8-4AEF-A27A-855E2617FE3E}" dt="2019-10-12T21:54:33.136" v="1083" actId="165"/>
          <ac:spMkLst>
            <pc:docMk/>
            <pc:sldMk cId="1889762989" sldId="257"/>
            <ac:spMk id="28" creationId="{F9A85E81-86E1-498A-89BE-ECA04B98EFAD}"/>
          </ac:spMkLst>
        </pc:spChg>
        <pc:spChg chg="add mod">
          <ac:chgData name="Carlos Quesada" userId="c0ed732e786a5da1" providerId="LiveId" clId="{4C442899-4EB8-4AEF-A27A-855E2617FE3E}" dt="2019-10-13T03:48:22.178" v="1371" actId="2711"/>
          <ac:spMkLst>
            <pc:docMk/>
            <pc:sldMk cId="1889762989" sldId="257"/>
            <ac:spMk id="32" creationId="{F88F8EF6-2115-4D28-8E2A-B876C4C1F895}"/>
          </ac:spMkLst>
        </pc:spChg>
        <pc:spChg chg="add del mod">
          <ac:chgData name="Carlos Quesada" userId="c0ed732e786a5da1" providerId="LiveId" clId="{4C442899-4EB8-4AEF-A27A-855E2617FE3E}" dt="2019-10-13T03:50:36.005" v="1402" actId="11529"/>
          <ac:spMkLst>
            <pc:docMk/>
            <pc:sldMk cId="1889762989" sldId="257"/>
            <ac:spMk id="33" creationId="{BD0A3EAE-75D9-47D6-A6B8-849CAA2A9619}"/>
          </ac:spMkLst>
        </pc:spChg>
        <pc:spChg chg="mod topLvl">
          <ac:chgData name="Carlos Quesada" userId="c0ed732e786a5da1" providerId="LiveId" clId="{4C442899-4EB8-4AEF-A27A-855E2617FE3E}" dt="2019-10-13T03:37:16.211" v="1136" actId="1076"/>
          <ac:spMkLst>
            <pc:docMk/>
            <pc:sldMk cId="1889762989" sldId="257"/>
            <ac:spMk id="35" creationId="{FAF68AB9-AC3E-4B0B-8EAD-14A89B2BE9B1}"/>
          </ac:spMkLst>
        </pc:spChg>
        <pc:spChg chg="add del mod">
          <ac:chgData name="Carlos Quesada" userId="c0ed732e786a5da1" providerId="LiveId" clId="{4C442899-4EB8-4AEF-A27A-855E2617FE3E}" dt="2019-10-13T04:33:56.852" v="2878" actId="478"/>
          <ac:spMkLst>
            <pc:docMk/>
            <pc:sldMk cId="1889762989" sldId="257"/>
            <ac:spMk id="38" creationId="{287708D8-6D08-4C77-BF53-1DA9E671DC80}"/>
          </ac:spMkLst>
        </pc:spChg>
        <pc:spChg chg="add del mod ord">
          <ac:chgData name="Carlos Quesada" userId="c0ed732e786a5da1" providerId="LiveId" clId="{4C442899-4EB8-4AEF-A27A-855E2617FE3E}" dt="2019-10-13T04:19:44.117" v="2503"/>
          <ac:spMkLst>
            <pc:docMk/>
            <pc:sldMk cId="1889762989" sldId="257"/>
            <ac:spMk id="40" creationId="{71B5A154-1FC6-4AC0-9A1D-19370B716D15}"/>
          </ac:spMkLst>
        </pc:spChg>
        <pc:spChg chg="add del">
          <ac:chgData name="Carlos Quesada" userId="c0ed732e786a5da1" providerId="LiveId" clId="{4C442899-4EB8-4AEF-A27A-855E2617FE3E}" dt="2019-10-13T03:59:29.129" v="1902"/>
          <ac:spMkLst>
            <pc:docMk/>
            <pc:sldMk cId="1889762989" sldId="257"/>
            <ac:spMk id="41" creationId="{F064831F-C9FA-4D51-94A9-0F7AED5C6CF2}"/>
          </ac:spMkLst>
        </pc:spChg>
        <pc:spChg chg="del mod topLvl">
          <ac:chgData name="Carlos Quesada" userId="c0ed732e786a5da1" providerId="LiveId" clId="{4C442899-4EB8-4AEF-A27A-855E2617FE3E}" dt="2019-10-13T04:19:44.117" v="2503"/>
          <ac:spMkLst>
            <pc:docMk/>
            <pc:sldMk cId="1889762989" sldId="257"/>
            <ac:spMk id="44" creationId="{C8C092C3-CAAC-4D84-810F-1515350A484D}"/>
          </ac:spMkLst>
        </pc:spChg>
        <pc:spChg chg="mod topLvl">
          <ac:chgData name="Carlos Quesada" userId="c0ed732e786a5da1" providerId="LiveId" clId="{4C442899-4EB8-4AEF-A27A-855E2617FE3E}" dt="2019-10-13T05:41:06.985" v="4224" actId="1076"/>
          <ac:spMkLst>
            <pc:docMk/>
            <pc:sldMk cId="1889762989" sldId="257"/>
            <ac:spMk id="45" creationId="{60E2B3B0-BD76-4CFC-A365-AAF7A217AC16}"/>
          </ac:spMkLst>
        </pc:spChg>
        <pc:spChg chg="del mod topLvl">
          <ac:chgData name="Carlos Quesada" userId="c0ed732e786a5da1" providerId="LiveId" clId="{4C442899-4EB8-4AEF-A27A-855E2617FE3E}" dt="2019-10-13T04:29:58.338" v="2842" actId="478"/>
          <ac:spMkLst>
            <pc:docMk/>
            <pc:sldMk cId="1889762989" sldId="257"/>
            <ac:spMk id="46" creationId="{E63AE9B5-2E46-44E7-9458-16C411C661A8}"/>
          </ac:spMkLst>
        </pc:spChg>
        <pc:spChg chg="add del mod topLvl">
          <ac:chgData name="Carlos Quesada" userId="c0ed732e786a5da1" providerId="LiveId" clId="{4C442899-4EB8-4AEF-A27A-855E2617FE3E}" dt="2019-10-13T03:55:55.932" v="1813" actId="478"/>
          <ac:spMkLst>
            <pc:docMk/>
            <pc:sldMk cId="1889762989" sldId="257"/>
            <ac:spMk id="47" creationId="{F57581C7-07FE-48D1-BEB0-5097A2C8E52D}"/>
          </ac:spMkLst>
        </pc:spChg>
        <pc:spChg chg="add del mod">
          <ac:chgData name="Carlos Quesada" userId="c0ed732e786a5da1" providerId="LiveId" clId="{4C442899-4EB8-4AEF-A27A-855E2617FE3E}" dt="2019-10-13T04:02:08.682" v="1926" actId="478"/>
          <ac:spMkLst>
            <pc:docMk/>
            <pc:sldMk cId="1889762989" sldId="257"/>
            <ac:spMk id="48" creationId="{552C1992-577E-495A-8F6A-F359FA98B892}"/>
          </ac:spMkLst>
        </pc:spChg>
        <pc:spChg chg="mod topLvl">
          <ac:chgData name="Carlos Quesada" userId="c0ed732e786a5da1" providerId="LiveId" clId="{4C442899-4EB8-4AEF-A27A-855E2617FE3E}" dt="2019-10-12T21:54:33.136" v="1083" actId="165"/>
          <ac:spMkLst>
            <pc:docMk/>
            <pc:sldMk cId="1889762989" sldId="257"/>
            <ac:spMk id="49" creationId="{D976575C-DC87-4D20-AA1F-8F3479077761}"/>
          </ac:spMkLst>
        </pc:spChg>
        <pc:spChg chg="add del mod">
          <ac:chgData name="Carlos Quesada" userId="c0ed732e786a5da1" providerId="LiveId" clId="{4C442899-4EB8-4AEF-A27A-855E2617FE3E}" dt="2019-10-13T04:05:41.857" v="1958" actId="478"/>
          <ac:spMkLst>
            <pc:docMk/>
            <pc:sldMk cId="1889762989" sldId="257"/>
            <ac:spMk id="50" creationId="{4C4E6930-247E-4EC4-874F-B15F476F2731}"/>
          </ac:spMkLst>
        </pc:spChg>
        <pc:spChg chg="add del mod">
          <ac:chgData name="Carlos Quesada" userId="c0ed732e786a5da1" providerId="LiveId" clId="{4C442899-4EB8-4AEF-A27A-855E2617FE3E}" dt="2019-10-13T04:05:41.857" v="1958" actId="478"/>
          <ac:spMkLst>
            <pc:docMk/>
            <pc:sldMk cId="1889762989" sldId="257"/>
            <ac:spMk id="53" creationId="{A90F78A4-C2CD-49BF-8856-D2D5A5877C7D}"/>
          </ac:spMkLst>
        </pc:spChg>
        <pc:spChg chg="add del mod">
          <ac:chgData name="Carlos Quesada" userId="c0ed732e786a5da1" providerId="LiveId" clId="{4C442899-4EB8-4AEF-A27A-855E2617FE3E}" dt="2019-10-13T04:07:50.242" v="1962" actId="11529"/>
          <ac:spMkLst>
            <pc:docMk/>
            <pc:sldMk cId="1889762989" sldId="257"/>
            <ac:spMk id="54" creationId="{6CC7A6EA-7A9D-48FC-8F57-B9EC83F3151E}"/>
          </ac:spMkLst>
        </pc:spChg>
        <pc:spChg chg="add mod">
          <ac:chgData name="Carlos Quesada" userId="c0ed732e786a5da1" providerId="LiveId" clId="{4C442899-4EB8-4AEF-A27A-855E2617FE3E}" dt="2019-10-13T04:13:54.766" v="2249" actId="1037"/>
          <ac:spMkLst>
            <pc:docMk/>
            <pc:sldMk cId="1889762989" sldId="257"/>
            <ac:spMk id="55" creationId="{DB1B214A-2BF1-42D5-9E6B-C1062B7A9F3B}"/>
          </ac:spMkLst>
        </pc:spChg>
        <pc:spChg chg="mod topLvl">
          <ac:chgData name="Carlos Quesada" userId="c0ed732e786a5da1" providerId="LiveId" clId="{4C442899-4EB8-4AEF-A27A-855E2617FE3E}" dt="2019-10-12T21:54:33.136" v="1083" actId="165"/>
          <ac:spMkLst>
            <pc:docMk/>
            <pc:sldMk cId="1889762989" sldId="257"/>
            <ac:spMk id="56" creationId="{AC95F60B-8B2E-4A94-836C-9472804691CA}"/>
          </ac:spMkLst>
        </pc:spChg>
        <pc:spChg chg="mod topLvl">
          <ac:chgData name="Carlos Quesada" userId="c0ed732e786a5da1" providerId="LiveId" clId="{4C442899-4EB8-4AEF-A27A-855E2617FE3E}" dt="2019-10-13T05:09:48.835" v="3490" actId="1076"/>
          <ac:spMkLst>
            <pc:docMk/>
            <pc:sldMk cId="1889762989" sldId="257"/>
            <ac:spMk id="57" creationId="{EE243E06-4B47-4A4B-AB8C-C32E8A59C45A}"/>
          </ac:spMkLst>
        </pc:spChg>
        <pc:spChg chg="mod">
          <ac:chgData name="Carlos Quesada" userId="c0ed732e786a5da1" providerId="LiveId" clId="{4C442899-4EB8-4AEF-A27A-855E2617FE3E}" dt="2019-10-12T21:53:43.667" v="1073" actId="1076"/>
          <ac:spMkLst>
            <pc:docMk/>
            <pc:sldMk cId="1889762989" sldId="257"/>
            <ac:spMk id="58" creationId="{39166E02-0F0D-4270-8E57-55D090C0D86A}"/>
          </ac:spMkLst>
        </pc:spChg>
        <pc:spChg chg="del mod topLvl">
          <ac:chgData name="Carlos Quesada" userId="c0ed732e786a5da1" providerId="LiveId" clId="{4C442899-4EB8-4AEF-A27A-855E2617FE3E}" dt="2019-10-13T03:37:48.250" v="1156" actId="478"/>
          <ac:spMkLst>
            <pc:docMk/>
            <pc:sldMk cId="1889762989" sldId="257"/>
            <ac:spMk id="63" creationId="{C10AD9C8-9C81-4355-8F16-94337CCFFC25}"/>
          </ac:spMkLst>
        </pc:spChg>
        <pc:spChg chg="del mod topLvl">
          <ac:chgData name="Carlos Quesada" userId="c0ed732e786a5da1" providerId="LiveId" clId="{4C442899-4EB8-4AEF-A27A-855E2617FE3E}" dt="2019-10-13T03:37:36.553" v="1140" actId="478"/>
          <ac:spMkLst>
            <pc:docMk/>
            <pc:sldMk cId="1889762989" sldId="257"/>
            <ac:spMk id="64" creationId="{0BC7B27D-0586-45AA-B0B0-E1BD8E7D1708}"/>
          </ac:spMkLst>
        </pc:spChg>
        <pc:spChg chg="mod topLvl">
          <ac:chgData name="Carlos Quesada" userId="c0ed732e786a5da1" providerId="LiveId" clId="{4C442899-4EB8-4AEF-A27A-855E2617FE3E}" dt="2019-10-13T05:28:09.305" v="4026" actId="1035"/>
          <ac:spMkLst>
            <pc:docMk/>
            <pc:sldMk cId="1889762989" sldId="257"/>
            <ac:spMk id="65" creationId="{2116C843-856C-4CBA-9F9D-57720BFCE5F2}"/>
          </ac:spMkLst>
        </pc:spChg>
        <pc:spChg chg="mod topLvl">
          <ac:chgData name="Carlos Quesada" userId="c0ed732e786a5da1" providerId="LiveId" clId="{4C442899-4EB8-4AEF-A27A-855E2617FE3E}" dt="2019-10-12T21:54:33.136" v="1083" actId="165"/>
          <ac:spMkLst>
            <pc:docMk/>
            <pc:sldMk cId="1889762989" sldId="257"/>
            <ac:spMk id="66" creationId="{8679679C-AC5E-4EAF-A788-89739F07FC4A}"/>
          </ac:spMkLst>
        </pc:spChg>
        <pc:spChg chg="del mod topLvl">
          <ac:chgData name="Carlos Quesada" userId="c0ed732e786a5da1" providerId="LiveId" clId="{4C442899-4EB8-4AEF-A27A-855E2617FE3E}" dt="2019-10-13T03:37:36.553" v="1140" actId="478"/>
          <ac:spMkLst>
            <pc:docMk/>
            <pc:sldMk cId="1889762989" sldId="257"/>
            <ac:spMk id="67" creationId="{4E8E94C6-8720-484D-B210-FCE863924C0D}"/>
          </ac:spMkLst>
        </pc:spChg>
        <pc:spChg chg="add mod">
          <ac:chgData name="Carlos Quesada" userId="c0ed732e786a5da1" providerId="LiveId" clId="{4C442899-4EB8-4AEF-A27A-855E2617FE3E}" dt="2019-10-16T16:38:23.998" v="4328" actId="1035"/>
          <ac:spMkLst>
            <pc:docMk/>
            <pc:sldMk cId="1889762989" sldId="257"/>
            <ac:spMk id="67" creationId="{A7ADFD20-22DE-4E5C-87D3-54089D153FF9}"/>
          </ac:spMkLst>
        </pc:spChg>
        <pc:spChg chg="mod">
          <ac:chgData name="Carlos Quesada" userId="c0ed732e786a5da1" providerId="LiveId" clId="{4C442899-4EB8-4AEF-A27A-855E2617FE3E}" dt="2019-10-12T21:54:03.433" v="1077" actId="1076"/>
          <ac:spMkLst>
            <pc:docMk/>
            <pc:sldMk cId="1889762989" sldId="257"/>
            <ac:spMk id="68" creationId="{1BC6095D-BDBA-4767-B4D7-2EC5C61C25A3}"/>
          </ac:spMkLst>
        </pc:spChg>
        <pc:spChg chg="mod">
          <ac:chgData name="Carlos Quesada" userId="c0ed732e786a5da1" providerId="LiveId" clId="{4C442899-4EB8-4AEF-A27A-855E2617FE3E}" dt="2019-10-12T21:54:20.238" v="1081" actId="1076"/>
          <ac:spMkLst>
            <pc:docMk/>
            <pc:sldMk cId="1889762989" sldId="257"/>
            <ac:spMk id="71" creationId="{A823B944-EC0D-4800-95FB-DD0DFA18C831}"/>
          </ac:spMkLst>
        </pc:spChg>
        <pc:spChg chg="mod">
          <ac:chgData name="Carlos Quesada" userId="c0ed732e786a5da1" providerId="LiveId" clId="{4C442899-4EB8-4AEF-A27A-855E2617FE3E}" dt="2019-10-12T21:54:29.159" v="1082" actId="1076"/>
          <ac:spMkLst>
            <pc:docMk/>
            <pc:sldMk cId="1889762989" sldId="257"/>
            <ac:spMk id="72" creationId="{1E9E454A-B92C-411F-8872-BFB5B4D4A5F5}"/>
          </ac:spMkLst>
        </pc:spChg>
        <pc:spChg chg="del mod topLvl">
          <ac:chgData name="Carlos Quesada" userId="c0ed732e786a5da1" providerId="LiveId" clId="{4C442899-4EB8-4AEF-A27A-855E2617FE3E}" dt="2019-10-13T03:37:36.553" v="1140" actId="478"/>
          <ac:spMkLst>
            <pc:docMk/>
            <pc:sldMk cId="1889762989" sldId="257"/>
            <ac:spMk id="73" creationId="{6199AB12-6794-472A-A6D3-81B7B76EAA4C}"/>
          </ac:spMkLst>
        </pc:spChg>
        <pc:spChg chg="del mod topLvl">
          <ac:chgData name="Carlos Quesada" userId="c0ed732e786a5da1" providerId="LiveId" clId="{4C442899-4EB8-4AEF-A27A-855E2617FE3E}" dt="2019-10-13T03:37:38.600" v="1141" actId="478"/>
          <ac:spMkLst>
            <pc:docMk/>
            <pc:sldMk cId="1889762989" sldId="257"/>
            <ac:spMk id="74" creationId="{EC46B09A-F90D-400A-8223-CCCDE58C052D}"/>
          </ac:spMkLst>
        </pc:spChg>
        <pc:spChg chg="del mod topLvl">
          <ac:chgData name="Carlos Quesada" userId="c0ed732e786a5da1" providerId="LiveId" clId="{4C442899-4EB8-4AEF-A27A-855E2617FE3E}" dt="2019-10-13T03:37:36.553" v="1140" actId="478"/>
          <ac:spMkLst>
            <pc:docMk/>
            <pc:sldMk cId="1889762989" sldId="257"/>
            <ac:spMk id="75" creationId="{7632284B-7104-4B56-8DE4-426CC27781B9}"/>
          </ac:spMkLst>
        </pc:spChg>
        <pc:spChg chg="add mod">
          <ac:chgData name="Carlos Quesada" userId="c0ed732e786a5da1" providerId="LiveId" clId="{4C442899-4EB8-4AEF-A27A-855E2617FE3E}" dt="2019-10-13T05:42:47.819" v="4230" actId="1076"/>
          <ac:spMkLst>
            <pc:docMk/>
            <pc:sldMk cId="1889762989" sldId="257"/>
            <ac:spMk id="76" creationId="{D00C5975-AE91-44D5-BA8D-CD1F679EFCC7}"/>
          </ac:spMkLst>
        </pc:spChg>
        <pc:spChg chg="add del">
          <ac:chgData name="Carlos Quesada" userId="c0ed732e786a5da1" providerId="LiveId" clId="{4C442899-4EB8-4AEF-A27A-855E2617FE3E}" dt="2019-10-13T03:42:34.515" v="1177"/>
          <ac:spMkLst>
            <pc:docMk/>
            <pc:sldMk cId="1889762989" sldId="257"/>
            <ac:spMk id="79" creationId="{E6ECB2CB-3151-4281-80E1-BD739C1C05CD}"/>
          </ac:spMkLst>
        </pc:spChg>
        <pc:spChg chg="add mod">
          <ac:chgData name="Carlos Quesada" userId="c0ed732e786a5da1" providerId="LiveId" clId="{4C442899-4EB8-4AEF-A27A-855E2617FE3E}" dt="2019-10-13T03:48:49.434" v="1400" actId="20577"/>
          <ac:spMkLst>
            <pc:docMk/>
            <pc:sldMk cId="1889762989" sldId="257"/>
            <ac:spMk id="80" creationId="{BAEFEECB-7711-47B6-9DD4-0E6375BAEEF4}"/>
          </ac:spMkLst>
        </pc:spChg>
        <pc:spChg chg="mod topLvl">
          <ac:chgData name="Carlos Quesada" userId="c0ed732e786a5da1" providerId="LiveId" clId="{4C442899-4EB8-4AEF-A27A-855E2617FE3E}" dt="2019-10-13T05:39:22.439" v="4219" actId="207"/>
          <ac:spMkLst>
            <pc:docMk/>
            <pc:sldMk cId="1889762989" sldId="257"/>
            <ac:spMk id="81" creationId="{5C654EB3-F298-41AF-BA8D-68828A3AC7A9}"/>
          </ac:spMkLst>
        </pc:spChg>
        <pc:spChg chg="add del mod">
          <ac:chgData name="Carlos Quesada" userId="c0ed732e786a5da1" providerId="LiveId" clId="{4C442899-4EB8-4AEF-A27A-855E2617FE3E}" dt="2019-10-13T03:59:23.921" v="1900" actId="478"/>
          <ac:spMkLst>
            <pc:docMk/>
            <pc:sldMk cId="1889762989" sldId="257"/>
            <ac:spMk id="84" creationId="{77D43939-74F4-4A91-B9CA-F27219B1A435}"/>
          </ac:spMkLst>
        </pc:spChg>
        <pc:spChg chg="add mod">
          <ac:chgData name="Carlos Quesada" userId="c0ed732e786a5da1" providerId="LiveId" clId="{4C442899-4EB8-4AEF-A27A-855E2617FE3E}" dt="2019-10-13T04:08:17.721" v="2000" actId="1037"/>
          <ac:spMkLst>
            <pc:docMk/>
            <pc:sldMk cId="1889762989" sldId="257"/>
            <ac:spMk id="91" creationId="{32927C3B-8D5D-4CBF-9E7F-B630459B8918}"/>
          </ac:spMkLst>
        </pc:spChg>
        <pc:spChg chg="add mod">
          <ac:chgData name="Carlos Quesada" userId="c0ed732e786a5da1" providerId="LiveId" clId="{4C442899-4EB8-4AEF-A27A-855E2617FE3E}" dt="2019-10-13T04:14:09.343" v="2263" actId="1037"/>
          <ac:spMkLst>
            <pc:docMk/>
            <pc:sldMk cId="1889762989" sldId="257"/>
            <ac:spMk id="92" creationId="{9BDD17AE-AF4D-4287-A6BD-F20D2429B538}"/>
          </ac:spMkLst>
        </pc:spChg>
        <pc:spChg chg="add del mod">
          <ac:chgData name="Carlos Quesada" userId="c0ed732e786a5da1" providerId="LiveId" clId="{4C442899-4EB8-4AEF-A27A-855E2617FE3E}" dt="2019-10-13T05:14:11.281" v="3644" actId="478"/>
          <ac:spMkLst>
            <pc:docMk/>
            <pc:sldMk cId="1889762989" sldId="257"/>
            <ac:spMk id="98" creationId="{97C37D0C-1823-4A09-92DA-5A7EB5FCE467}"/>
          </ac:spMkLst>
        </pc:spChg>
        <pc:spChg chg="add mod">
          <ac:chgData name="Carlos Quesada" userId="c0ed732e786a5da1" providerId="LiveId" clId="{4C442899-4EB8-4AEF-A27A-855E2617FE3E}" dt="2019-10-13T04:34:44.198" v="2884" actId="164"/>
          <ac:spMkLst>
            <pc:docMk/>
            <pc:sldMk cId="1889762989" sldId="257"/>
            <ac:spMk id="109" creationId="{8CC815F8-7035-4508-9923-2229DF3AB896}"/>
          </ac:spMkLst>
        </pc:spChg>
        <pc:spChg chg="add mod">
          <ac:chgData name="Carlos Quesada" userId="c0ed732e786a5da1" providerId="LiveId" clId="{4C442899-4EB8-4AEF-A27A-855E2617FE3E}" dt="2019-10-13T04:34:44.198" v="2884" actId="164"/>
          <ac:spMkLst>
            <pc:docMk/>
            <pc:sldMk cId="1889762989" sldId="257"/>
            <ac:spMk id="110" creationId="{833EF8D9-6F01-4A13-96F7-77188115DD2B}"/>
          </ac:spMkLst>
        </pc:spChg>
        <pc:spChg chg="mod topLvl">
          <ac:chgData name="Carlos Quesada" userId="c0ed732e786a5da1" providerId="LiveId" clId="{4C442899-4EB8-4AEF-A27A-855E2617FE3E}" dt="2019-10-12T21:54:33.136" v="1083" actId="165"/>
          <ac:spMkLst>
            <pc:docMk/>
            <pc:sldMk cId="1889762989" sldId="257"/>
            <ac:spMk id="111" creationId="{C4018AFF-EDED-4DDF-953D-EFDE1859469A}"/>
          </ac:spMkLst>
        </pc:spChg>
        <pc:spChg chg="add mod">
          <ac:chgData name="Carlos Quesada" userId="c0ed732e786a5da1" providerId="LiveId" clId="{4C442899-4EB8-4AEF-A27A-855E2617FE3E}" dt="2019-10-13T04:44:28.460" v="3063" actId="207"/>
          <ac:spMkLst>
            <pc:docMk/>
            <pc:sldMk cId="1889762989" sldId="257"/>
            <ac:spMk id="112" creationId="{F323E97A-B4B3-4F21-A954-BC1ECF1397DE}"/>
          </ac:spMkLst>
        </pc:spChg>
        <pc:spChg chg="add mod">
          <ac:chgData name="Carlos Quesada" userId="c0ed732e786a5da1" providerId="LiveId" clId="{4C442899-4EB8-4AEF-A27A-855E2617FE3E}" dt="2019-10-13T04:44:39.560" v="3064" actId="207"/>
          <ac:spMkLst>
            <pc:docMk/>
            <pc:sldMk cId="1889762989" sldId="257"/>
            <ac:spMk id="113" creationId="{7D803056-6337-4ABF-B799-617FCCCCA9FE}"/>
          </ac:spMkLst>
        </pc:spChg>
        <pc:spChg chg="mod">
          <ac:chgData name="Carlos Quesada" userId="c0ed732e786a5da1" providerId="LiveId" clId="{4C442899-4EB8-4AEF-A27A-855E2617FE3E}" dt="2019-10-13T04:41:08.236" v="2946"/>
          <ac:spMkLst>
            <pc:docMk/>
            <pc:sldMk cId="1889762989" sldId="257"/>
            <ac:spMk id="117" creationId="{A86B58FB-D9CF-4840-8C72-20B729CE5A7B}"/>
          </ac:spMkLst>
        </pc:spChg>
        <pc:spChg chg="add del mod">
          <ac:chgData name="Carlos Quesada" userId="c0ed732e786a5da1" providerId="LiveId" clId="{4C442899-4EB8-4AEF-A27A-855E2617FE3E}" dt="2019-10-13T04:41:11.676" v="2968" actId="1038"/>
          <ac:spMkLst>
            <pc:docMk/>
            <pc:sldMk cId="1889762989" sldId="257"/>
            <ac:spMk id="118" creationId="{22123979-7191-4C57-969D-BC0FC11511E5}"/>
          </ac:spMkLst>
        </pc:spChg>
        <pc:spChg chg="mod topLvl">
          <ac:chgData name="Carlos Quesada" userId="c0ed732e786a5da1" providerId="LiveId" clId="{4C442899-4EB8-4AEF-A27A-855E2617FE3E}" dt="2019-10-13T04:13:59.168" v="2250" actId="14100"/>
          <ac:spMkLst>
            <pc:docMk/>
            <pc:sldMk cId="1889762989" sldId="257"/>
            <ac:spMk id="120" creationId="{F0A818DA-DB1A-4D46-B14D-63F11D9C3C4C}"/>
          </ac:spMkLst>
        </pc:spChg>
        <pc:spChg chg="del mod topLvl">
          <ac:chgData name="Carlos Quesada" userId="c0ed732e786a5da1" providerId="LiveId" clId="{4C442899-4EB8-4AEF-A27A-855E2617FE3E}" dt="2019-10-13T04:15:35.513" v="2276" actId="478"/>
          <ac:spMkLst>
            <pc:docMk/>
            <pc:sldMk cId="1889762989" sldId="257"/>
            <ac:spMk id="132" creationId="{8E1BCAC4-29C9-4B7C-B25D-A01E723944A1}"/>
          </ac:spMkLst>
        </pc:spChg>
        <pc:spChg chg="del mod topLvl">
          <ac:chgData name="Carlos Quesada" userId="c0ed732e786a5da1" providerId="LiveId" clId="{4C442899-4EB8-4AEF-A27A-855E2617FE3E}" dt="2019-10-13T05:04:09.550" v="3371" actId="478"/>
          <ac:spMkLst>
            <pc:docMk/>
            <pc:sldMk cId="1889762989" sldId="257"/>
            <ac:spMk id="133" creationId="{AB5E48AA-28C9-4E2E-B38E-C8D2DB0EA2FE}"/>
          </ac:spMkLst>
        </pc:spChg>
        <pc:spChg chg="mod">
          <ac:chgData name="Carlos Quesada" userId="c0ed732e786a5da1" providerId="LiveId" clId="{4C442899-4EB8-4AEF-A27A-855E2617FE3E}" dt="2019-10-13T04:42:06.317" v="3036" actId="1037"/>
          <ac:spMkLst>
            <pc:docMk/>
            <pc:sldMk cId="1889762989" sldId="257"/>
            <ac:spMk id="141" creationId="{74D0DED9-BBC7-46B1-BC27-B01C98A4EEDD}"/>
          </ac:spMkLst>
        </pc:spChg>
        <pc:spChg chg="mod">
          <ac:chgData name="Carlos Quesada" userId="c0ed732e786a5da1" providerId="LiveId" clId="{4C442899-4EB8-4AEF-A27A-855E2617FE3E}" dt="2019-10-13T04:41:55.831" v="3022" actId="1035"/>
          <ac:spMkLst>
            <pc:docMk/>
            <pc:sldMk cId="1889762989" sldId="257"/>
            <ac:spMk id="142" creationId="{DC9DBC6B-804F-4C49-8C6E-B36984A5B16B}"/>
          </ac:spMkLst>
        </pc:spChg>
        <pc:spChg chg="add del mod ord">
          <ac:chgData name="Carlos Quesada" userId="c0ed732e786a5da1" providerId="LiveId" clId="{4C442899-4EB8-4AEF-A27A-855E2617FE3E}" dt="2019-10-13T05:20:27.966" v="3723" actId="478"/>
          <ac:spMkLst>
            <pc:docMk/>
            <pc:sldMk cId="1889762989" sldId="257"/>
            <ac:spMk id="151" creationId="{5C59617E-D79D-4EAA-99E5-C9BB934DD4AB}"/>
          </ac:spMkLst>
        </pc:spChg>
        <pc:spChg chg="add del mod">
          <ac:chgData name="Carlos Quesada" userId="c0ed732e786a5da1" providerId="LiveId" clId="{4C442899-4EB8-4AEF-A27A-855E2617FE3E}" dt="2019-10-13T05:09:44.873" v="3477"/>
          <ac:spMkLst>
            <pc:docMk/>
            <pc:sldMk cId="1889762989" sldId="257"/>
            <ac:spMk id="164" creationId="{274469A8-633F-4922-8217-B925F4EF8CAA}"/>
          </ac:spMkLst>
        </pc:spChg>
        <pc:spChg chg="add mod">
          <ac:chgData name="Carlos Quesada" userId="c0ed732e786a5da1" providerId="LiveId" clId="{4C442899-4EB8-4AEF-A27A-855E2617FE3E}" dt="2019-10-13T05:28:39.782" v="4072" actId="14100"/>
          <ac:spMkLst>
            <pc:docMk/>
            <pc:sldMk cId="1889762989" sldId="257"/>
            <ac:spMk id="184" creationId="{98DE10F9-25A9-449D-8295-C922C5C6FCF6}"/>
          </ac:spMkLst>
        </pc:spChg>
        <pc:spChg chg="add mod ord topLvl">
          <ac:chgData name="Carlos Quesada" userId="c0ed732e786a5da1" providerId="LiveId" clId="{4C442899-4EB8-4AEF-A27A-855E2617FE3E}" dt="2019-10-13T05:29:39.633" v="4096" actId="14100"/>
          <ac:spMkLst>
            <pc:docMk/>
            <pc:sldMk cId="1889762989" sldId="257"/>
            <ac:spMk id="1052" creationId="{E8868128-7BD2-4BE1-928D-A1E83ADB6AAD}"/>
          </ac:spMkLst>
        </pc:spChg>
        <pc:spChg chg="add del">
          <ac:chgData name="Carlos Quesada" userId="c0ed732e786a5da1" providerId="LiveId" clId="{4C442899-4EB8-4AEF-A27A-855E2617FE3E}" dt="2019-10-13T05:20:10.269" v="3717"/>
          <ac:spMkLst>
            <pc:docMk/>
            <pc:sldMk cId="1889762989" sldId="257"/>
            <ac:spMk id="1054" creationId="{ED8713C7-4AD6-4ABC-8E2D-C48BA5D8816F}"/>
          </ac:spMkLst>
        </pc:spChg>
        <pc:grpChg chg="mod topLvl">
          <ac:chgData name="Carlos Quesada" userId="c0ed732e786a5da1" providerId="LiveId" clId="{4C442899-4EB8-4AEF-A27A-855E2617FE3E}" dt="2019-10-12T21:54:33.136" v="1083" actId="165"/>
          <ac:grpSpMkLst>
            <pc:docMk/>
            <pc:sldMk cId="1889762989" sldId="257"/>
            <ac:grpSpMk id="3" creationId="{0F295F52-F4D1-4B16-83B4-6E127E8EC688}"/>
          </ac:grpSpMkLst>
        </pc:grpChg>
        <pc:grpChg chg="add del mod">
          <ac:chgData name="Carlos Quesada" userId="c0ed732e786a5da1" providerId="LiveId" clId="{4C442899-4EB8-4AEF-A27A-855E2617FE3E}" dt="2019-10-12T21:54:33.136" v="1083" actId="165"/>
          <ac:grpSpMkLst>
            <pc:docMk/>
            <pc:sldMk cId="1889762989" sldId="257"/>
            <ac:grpSpMk id="4" creationId="{2FC8BAC2-3093-4151-94BE-F6FDC0DDAE1A}"/>
          </ac:grpSpMkLst>
        </pc:grpChg>
        <pc:grpChg chg="add del mod">
          <ac:chgData name="Carlos Quesada" userId="c0ed732e786a5da1" providerId="LiveId" clId="{4C442899-4EB8-4AEF-A27A-855E2617FE3E}" dt="2019-10-13T03:55:52.436" v="1812" actId="165"/>
          <ac:grpSpMkLst>
            <pc:docMk/>
            <pc:sldMk cId="1889762989" sldId="257"/>
            <ac:grpSpMk id="19" creationId="{8D93F11C-8926-4DC4-857A-DE360EE2A306}"/>
          </ac:grpSpMkLst>
        </pc:grpChg>
        <pc:grpChg chg="add del mod ord">
          <ac:chgData name="Carlos Quesada" userId="c0ed732e786a5da1" providerId="LiveId" clId="{4C442899-4EB8-4AEF-A27A-855E2617FE3E}" dt="2019-10-13T04:19:44.117" v="2503"/>
          <ac:grpSpMkLst>
            <pc:docMk/>
            <pc:sldMk cId="1889762989" sldId="257"/>
            <ac:grpSpMk id="43" creationId="{B7D3AD0F-4F87-4C5E-93DA-2292CE1408EA}"/>
          </ac:grpSpMkLst>
        </pc:grpChg>
        <pc:grpChg chg="add del mod">
          <ac:chgData name="Carlos Quesada" userId="c0ed732e786a5da1" providerId="LiveId" clId="{4C442899-4EB8-4AEF-A27A-855E2617FE3E}" dt="2019-10-13T03:37:27.436" v="1139" actId="165"/>
          <ac:grpSpMkLst>
            <pc:docMk/>
            <pc:sldMk cId="1889762989" sldId="257"/>
            <ac:grpSpMk id="62" creationId="{73FB1FFE-C8B9-44C6-A804-92D49938462F}"/>
          </ac:grpSpMkLst>
        </pc:grpChg>
        <pc:grpChg chg="add mod">
          <ac:chgData name="Carlos Quesada" userId="c0ed732e786a5da1" providerId="LiveId" clId="{4C442899-4EB8-4AEF-A27A-855E2617FE3E}" dt="2019-10-13T04:42:36.454" v="3061" actId="1076"/>
          <ac:grpSpMkLst>
            <pc:docMk/>
            <pc:sldMk cId="1889762989" sldId="257"/>
            <ac:grpSpMk id="97" creationId="{EFFEEC61-9C47-430B-A1CC-3EB19E9CB87B}"/>
          </ac:grpSpMkLst>
        </pc:grpChg>
        <pc:grpChg chg="add del mod">
          <ac:chgData name="Carlos Quesada" userId="c0ed732e786a5da1" providerId="LiveId" clId="{4C442899-4EB8-4AEF-A27A-855E2617FE3E}" dt="2019-10-13T04:34:46.143" v="2885"/>
          <ac:grpSpMkLst>
            <pc:docMk/>
            <pc:sldMk cId="1889762989" sldId="257"/>
            <ac:grpSpMk id="99" creationId="{AA4D6359-0496-4845-BD20-29BED6689BA0}"/>
          </ac:grpSpMkLst>
        </pc:grpChg>
        <pc:grpChg chg="add del mod">
          <ac:chgData name="Carlos Quesada" userId="c0ed732e786a5da1" providerId="LiveId" clId="{4C442899-4EB8-4AEF-A27A-855E2617FE3E}" dt="2019-10-13T04:41:22.933" v="2972"/>
          <ac:grpSpMkLst>
            <pc:docMk/>
            <pc:sldMk cId="1889762989" sldId="257"/>
            <ac:grpSpMk id="116" creationId="{3848F8AE-7AD0-41CB-B8B3-D41A65EE477B}"/>
          </ac:grpSpMkLst>
        </pc:grpChg>
        <pc:grpChg chg="add mod">
          <ac:chgData name="Carlos Quesada" userId="c0ed732e786a5da1" providerId="LiveId" clId="{4C442899-4EB8-4AEF-A27A-855E2617FE3E}" dt="2019-10-13T04:42:36.454" v="3061" actId="1076"/>
          <ac:grpSpMkLst>
            <pc:docMk/>
            <pc:sldMk cId="1889762989" sldId="257"/>
            <ac:grpSpMk id="140" creationId="{88548A4A-85AE-4492-9278-6A62CD5E72CB}"/>
          </ac:grpSpMkLst>
        </pc:grpChg>
        <pc:grpChg chg="add del mod">
          <ac:chgData name="Carlos Quesada" userId="c0ed732e786a5da1" providerId="LiveId" clId="{4C442899-4EB8-4AEF-A27A-855E2617FE3E}" dt="2019-10-13T05:29:32.143" v="4095" actId="165"/>
          <ac:grpSpMkLst>
            <pc:docMk/>
            <pc:sldMk cId="1889762989" sldId="257"/>
            <ac:grpSpMk id="1053" creationId="{3BB56BCD-BE8B-4C9F-A028-0C5E0C4B0323}"/>
          </ac:grpSpMkLst>
        </pc:grpChg>
        <pc:picChg chg="mod topLvl">
          <ac:chgData name="Carlos Quesada" userId="c0ed732e786a5da1" providerId="LiveId" clId="{4C442899-4EB8-4AEF-A27A-855E2617FE3E}" dt="2019-10-13T05:42:29.768" v="4229" actId="1076"/>
          <ac:picMkLst>
            <pc:docMk/>
            <pc:sldMk cId="1889762989" sldId="257"/>
            <ac:picMk id="1026" creationId="{267183CD-10F9-4D4D-BDF9-24260E222EA6}"/>
          </ac:picMkLst>
        </pc:picChg>
        <pc:picChg chg="mod topLvl">
          <ac:chgData name="Carlos Quesada" userId="c0ed732e786a5da1" providerId="LiveId" clId="{4C442899-4EB8-4AEF-A27A-855E2617FE3E}" dt="2019-10-13T05:41:23.398" v="4227" actId="1076"/>
          <ac:picMkLst>
            <pc:docMk/>
            <pc:sldMk cId="1889762989" sldId="257"/>
            <ac:picMk id="1028" creationId="{62A66088-0158-4C96-87EE-2FDF5A96B89A}"/>
          </ac:picMkLst>
        </pc:picChg>
        <pc:picChg chg="add del mod topLvl">
          <ac:chgData name="Carlos Quesada" userId="c0ed732e786a5da1" providerId="LiveId" clId="{4C442899-4EB8-4AEF-A27A-855E2617FE3E}" dt="2019-10-13T05:41:29.055" v="4228" actId="1076"/>
          <ac:picMkLst>
            <pc:docMk/>
            <pc:sldMk cId="1889762989" sldId="257"/>
            <ac:picMk id="1030" creationId="{22C87B08-E14D-494C-98C5-0E6D42C1D914}"/>
          </ac:picMkLst>
        </pc:picChg>
        <pc:picChg chg="mod topLvl">
          <ac:chgData name="Carlos Quesada" userId="c0ed732e786a5da1" providerId="LiveId" clId="{4C442899-4EB8-4AEF-A27A-855E2617FE3E}" dt="2019-10-13T05:42:29.768" v="4229" actId="1076"/>
          <ac:picMkLst>
            <pc:docMk/>
            <pc:sldMk cId="1889762989" sldId="257"/>
            <ac:picMk id="1032" creationId="{D1824151-90A5-49A5-849D-9791E50014F1}"/>
          </ac:picMkLst>
        </pc:picChg>
        <pc:picChg chg="mod topLvl">
          <ac:chgData name="Carlos Quesada" userId="c0ed732e786a5da1" providerId="LiveId" clId="{4C442899-4EB8-4AEF-A27A-855E2617FE3E}" dt="2019-10-16T16:37:25.864" v="4260" actId="1076"/>
          <ac:picMkLst>
            <pc:docMk/>
            <pc:sldMk cId="1889762989" sldId="257"/>
            <ac:picMk id="1036" creationId="{B08B6517-B99A-45AD-A29E-289FCCCD4FB8}"/>
          </ac:picMkLst>
        </pc:picChg>
        <pc:cxnChg chg="mod topLvl">
          <ac:chgData name="Carlos Quesada" userId="c0ed732e786a5da1" providerId="LiveId" clId="{4C442899-4EB8-4AEF-A27A-855E2617FE3E}" dt="2019-10-13T05:40:49.112" v="4223" actId="14100"/>
          <ac:cxnSpMkLst>
            <pc:docMk/>
            <pc:sldMk cId="1889762989" sldId="257"/>
            <ac:cxnSpMk id="21" creationId="{072B390E-C2BF-4439-8ED1-A8BDFF13E8F5}"/>
          </ac:cxnSpMkLst>
        </pc:cxnChg>
        <pc:cxnChg chg="mod topLvl">
          <ac:chgData name="Carlos Quesada" userId="c0ed732e786a5da1" providerId="LiveId" clId="{4C442899-4EB8-4AEF-A27A-855E2617FE3E}" dt="2019-10-13T05:40:20.334" v="4222" actId="14100"/>
          <ac:cxnSpMkLst>
            <pc:docMk/>
            <pc:sldMk cId="1889762989" sldId="257"/>
            <ac:cxnSpMk id="34" creationId="{F29DD347-7D76-4DBC-AF2B-B0D192C59D8A}"/>
          </ac:cxnSpMkLst>
        </pc:cxnChg>
        <pc:cxnChg chg="mod topLvl">
          <ac:chgData name="Carlos Quesada" userId="c0ed732e786a5da1" providerId="LiveId" clId="{4C442899-4EB8-4AEF-A27A-855E2617FE3E}" dt="2019-10-13T05:41:12.476" v="4225" actId="1076"/>
          <ac:cxnSpMkLst>
            <pc:docMk/>
            <pc:sldMk cId="1889762989" sldId="257"/>
            <ac:cxnSpMk id="39" creationId="{C43FCF04-106E-4B16-8BD3-9481FD13CB97}"/>
          </ac:cxnSpMkLst>
        </pc:cxnChg>
        <pc:cxnChg chg="mod topLvl">
          <ac:chgData name="Carlos Quesada" userId="c0ed732e786a5da1" providerId="LiveId" clId="{4C442899-4EB8-4AEF-A27A-855E2617FE3E}" dt="2019-10-13T05:04:22.922" v="3378" actId="14100"/>
          <ac:cxnSpMkLst>
            <pc:docMk/>
            <pc:sldMk cId="1889762989" sldId="257"/>
            <ac:cxnSpMk id="42" creationId="{00989F40-B029-47A3-9F18-1DBC74EEBD62}"/>
          </ac:cxnSpMkLst>
        </pc:cxnChg>
        <pc:cxnChg chg="mod topLvl">
          <ac:chgData name="Carlos Quesada" userId="c0ed732e786a5da1" providerId="LiveId" clId="{4C442899-4EB8-4AEF-A27A-855E2617FE3E}" dt="2019-10-13T05:04:18.028" v="3373" actId="14100"/>
          <ac:cxnSpMkLst>
            <pc:docMk/>
            <pc:sldMk cId="1889762989" sldId="257"/>
            <ac:cxnSpMk id="52" creationId="{E5EDEDFD-3E8B-45BE-8B96-12CE4A2CFAA3}"/>
          </ac:cxnSpMkLst>
        </pc:cxnChg>
        <pc:cxnChg chg="mod topLvl">
          <ac:chgData name="Carlos Quesada" userId="c0ed732e786a5da1" providerId="LiveId" clId="{4C442899-4EB8-4AEF-A27A-855E2617FE3E}" dt="2019-10-13T05:29:30.076" v="4094" actId="14100"/>
          <ac:cxnSpMkLst>
            <pc:docMk/>
            <pc:sldMk cId="1889762989" sldId="257"/>
            <ac:cxnSpMk id="69" creationId="{FBDA2FBA-CF45-4E09-BBD2-C00DB3F06797}"/>
          </ac:cxnSpMkLst>
        </pc:cxnChg>
        <pc:cxnChg chg="mod topLvl">
          <ac:chgData name="Carlos Quesada" userId="c0ed732e786a5da1" providerId="LiveId" clId="{4C442899-4EB8-4AEF-A27A-855E2617FE3E}" dt="2019-10-13T05:29:30.076" v="4094" actId="14100"/>
          <ac:cxnSpMkLst>
            <pc:docMk/>
            <pc:sldMk cId="1889762989" sldId="257"/>
            <ac:cxnSpMk id="77" creationId="{DD83367D-8E4B-4C9F-8B89-315C4408C70F}"/>
          </ac:cxnSpMkLst>
        </pc:cxnChg>
        <pc:cxnChg chg="mod topLvl">
          <ac:chgData name="Carlos Quesada" userId="c0ed732e786a5da1" providerId="LiveId" clId="{4C442899-4EB8-4AEF-A27A-855E2617FE3E}" dt="2019-10-13T03:51:39.266" v="1404" actId="14100"/>
          <ac:cxnSpMkLst>
            <pc:docMk/>
            <pc:sldMk cId="1889762989" sldId="257"/>
            <ac:cxnSpMk id="78" creationId="{AB69F6EE-A437-4238-8727-FC165C2A72FE}"/>
          </ac:cxnSpMkLst>
        </pc:cxnChg>
        <pc:cxnChg chg="mod topLvl">
          <ac:chgData name="Carlos Quesada" userId="c0ed732e786a5da1" providerId="LiveId" clId="{4C442899-4EB8-4AEF-A27A-855E2617FE3E}" dt="2019-10-13T04:13:59.168" v="2250" actId="14100"/>
          <ac:cxnSpMkLst>
            <pc:docMk/>
            <pc:sldMk cId="1889762989" sldId="257"/>
            <ac:cxnSpMk id="100" creationId="{D0EDF368-7B08-420A-AF0A-46CAC03B3AD2}"/>
          </ac:cxnSpMkLst>
        </pc:cxnChg>
        <pc:cxnChg chg="mod topLvl">
          <ac:chgData name="Carlos Quesada" userId="c0ed732e786a5da1" providerId="LiveId" clId="{4C442899-4EB8-4AEF-A27A-855E2617FE3E}" dt="2019-10-12T21:54:33.136" v="1083" actId="165"/>
          <ac:cxnSpMkLst>
            <pc:docMk/>
            <pc:sldMk cId="1889762989" sldId="257"/>
            <ac:cxnSpMk id="103" creationId="{B05E4CE4-DE36-4D55-96A8-A0F534017147}"/>
          </ac:cxnSpMkLst>
        </pc:cxnChg>
        <pc:cxnChg chg="mod topLvl">
          <ac:chgData name="Carlos Quesada" userId="c0ed732e786a5da1" providerId="LiveId" clId="{4C442899-4EB8-4AEF-A27A-855E2617FE3E}" dt="2019-10-13T04:13:34.733" v="2186" actId="1037"/>
          <ac:cxnSpMkLst>
            <pc:docMk/>
            <pc:sldMk cId="1889762989" sldId="257"/>
            <ac:cxnSpMk id="123" creationId="{3B3DCDE4-75C4-47F1-BC6D-9B859A2C17A6}"/>
          </ac:cxnSpMkLst>
        </pc:cxnChg>
        <pc:cxnChg chg="add mod">
          <ac:chgData name="Carlos Quesada" userId="c0ed732e786a5da1" providerId="LiveId" clId="{4C442899-4EB8-4AEF-A27A-855E2617FE3E}" dt="2019-10-13T05:41:12.476" v="4225" actId="1076"/>
          <ac:cxnSpMkLst>
            <pc:docMk/>
            <pc:sldMk cId="1889762989" sldId="257"/>
            <ac:cxnSpMk id="155" creationId="{02B0C367-5EBE-4C25-9D4E-C581791CAA51}"/>
          </ac:cxnSpMkLst>
        </pc:cxnChg>
        <pc:cxnChg chg="add mod">
          <ac:chgData name="Carlos Quesada" userId="c0ed732e786a5da1" providerId="LiveId" clId="{4C442899-4EB8-4AEF-A27A-855E2617FE3E}" dt="2019-10-13T05:41:06.985" v="4224" actId="1076"/>
          <ac:cxnSpMkLst>
            <pc:docMk/>
            <pc:sldMk cId="1889762989" sldId="257"/>
            <ac:cxnSpMk id="161" creationId="{29D7ADA0-760A-42AB-9D80-292C1E677259}"/>
          </ac:cxnSpMkLst>
        </pc:cxnChg>
        <pc:cxnChg chg="add mod">
          <ac:chgData name="Carlos Quesada" userId="c0ed732e786a5da1" providerId="LiveId" clId="{4C442899-4EB8-4AEF-A27A-855E2617FE3E}" dt="2019-10-13T05:29:30.076" v="4094" actId="14100"/>
          <ac:cxnSpMkLst>
            <pc:docMk/>
            <pc:sldMk cId="1889762989" sldId="257"/>
            <ac:cxnSpMk id="185" creationId="{953C9ABC-ACE9-44C1-8C73-B11D2B6598DC}"/>
          </ac:cxnSpMkLst>
        </pc:cxnChg>
        <pc:cxnChg chg="add mod">
          <ac:chgData name="Carlos Quesada" userId="c0ed732e786a5da1" providerId="LiveId" clId="{4C442899-4EB8-4AEF-A27A-855E2617FE3E}" dt="2019-10-13T05:29:30.076" v="4094" actId="14100"/>
          <ac:cxnSpMkLst>
            <pc:docMk/>
            <pc:sldMk cId="1889762989" sldId="257"/>
            <ac:cxnSpMk id="188" creationId="{A9E183AE-6526-4280-8AED-1E41DAA51099}"/>
          </ac:cxnSpMkLst>
        </pc:cxnChg>
      </pc:sldChg>
      <pc:sldChg chg="addSp delSp modSp add">
        <pc:chgData name="Carlos Quesada" userId="c0ed732e786a5da1" providerId="LiveId" clId="{4C442899-4EB8-4AEF-A27A-855E2617FE3E}" dt="2019-10-13T06:07:10.119" v="4259" actId="478"/>
        <pc:sldMkLst>
          <pc:docMk/>
          <pc:sldMk cId="1585712600" sldId="258"/>
        </pc:sldMkLst>
        <pc:spChg chg="del mod">
          <ac:chgData name="Carlos Quesada" userId="c0ed732e786a5da1" providerId="LiveId" clId="{4C442899-4EB8-4AEF-A27A-855E2617FE3E}" dt="2019-10-13T06:05:42.314" v="4239" actId="478"/>
          <ac:spMkLst>
            <pc:docMk/>
            <pc:sldMk cId="1585712600" sldId="258"/>
            <ac:spMk id="7" creationId="{AF18ED11-A5C7-4ACE-AFF6-E63501D47772}"/>
          </ac:spMkLst>
        </pc:spChg>
        <pc:spChg chg="add del">
          <ac:chgData name="Carlos Quesada" userId="c0ed732e786a5da1" providerId="LiveId" clId="{4C442899-4EB8-4AEF-A27A-855E2617FE3E}" dt="2019-10-13T06:06:26.092" v="4252" actId="478"/>
          <ac:spMkLst>
            <pc:docMk/>
            <pc:sldMk cId="1585712600" sldId="258"/>
            <ac:spMk id="23" creationId="{67385AC5-1C86-45B9-8F49-179F8463598F}"/>
          </ac:spMkLst>
        </pc:spChg>
        <pc:spChg chg="del mod">
          <ac:chgData name="Carlos Quesada" userId="c0ed732e786a5da1" providerId="LiveId" clId="{4C442899-4EB8-4AEF-A27A-855E2617FE3E}" dt="2019-10-13T06:05:28.175" v="4236" actId="478"/>
          <ac:spMkLst>
            <pc:docMk/>
            <pc:sldMk cId="1585712600" sldId="258"/>
            <ac:spMk id="24" creationId="{93E2A0ED-DF8C-4DFB-A62E-FBD54FDD5978}"/>
          </ac:spMkLst>
        </pc:spChg>
        <pc:spChg chg="del mod">
          <ac:chgData name="Carlos Quesada" userId="c0ed732e786a5da1" providerId="LiveId" clId="{4C442899-4EB8-4AEF-A27A-855E2617FE3E}" dt="2019-10-13T06:06:59.798" v="4257" actId="478"/>
          <ac:spMkLst>
            <pc:docMk/>
            <pc:sldMk cId="1585712600" sldId="258"/>
            <ac:spMk id="65" creationId="{2116C843-856C-4CBA-9F9D-57720BFCE5F2}"/>
          </ac:spMkLst>
        </pc:spChg>
        <pc:spChg chg="del">
          <ac:chgData name="Carlos Quesada" userId="c0ed732e786a5da1" providerId="LiveId" clId="{4C442899-4EB8-4AEF-A27A-855E2617FE3E}" dt="2019-10-13T06:06:17.578" v="4249" actId="478"/>
          <ac:spMkLst>
            <pc:docMk/>
            <pc:sldMk cId="1585712600" sldId="258"/>
            <ac:spMk id="76" creationId="{D00C5975-AE91-44D5-BA8D-CD1F679EFCC7}"/>
          </ac:spMkLst>
        </pc:spChg>
        <pc:spChg chg="del mod">
          <ac:chgData name="Carlos Quesada" userId="c0ed732e786a5da1" providerId="LiveId" clId="{4C442899-4EB8-4AEF-A27A-855E2617FE3E}" dt="2019-10-13T06:05:49.274" v="4242" actId="478"/>
          <ac:spMkLst>
            <pc:docMk/>
            <pc:sldMk cId="1585712600" sldId="258"/>
            <ac:spMk id="81" creationId="{5C654EB3-F298-41AF-BA8D-68828A3AC7A9}"/>
          </ac:spMkLst>
        </pc:spChg>
        <pc:spChg chg="del topLvl">
          <ac:chgData name="Carlos Quesada" userId="c0ed732e786a5da1" providerId="LiveId" clId="{4C442899-4EB8-4AEF-A27A-855E2617FE3E}" dt="2019-10-13T06:05:24.541" v="4234" actId="478"/>
          <ac:spMkLst>
            <pc:docMk/>
            <pc:sldMk cId="1585712600" sldId="258"/>
            <ac:spMk id="112" creationId="{F323E97A-B4B3-4F21-A954-BC1ECF1397DE}"/>
          </ac:spMkLst>
        </pc:spChg>
        <pc:spChg chg="del mod topLvl">
          <ac:chgData name="Carlos Quesada" userId="c0ed732e786a5da1" providerId="LiveId" clId="{4C442899-4EB8-4AEF-A27A-855E2617FE3E}" dt="2019-10-13T06:05:21.801" v="4233" actId="478"/>
          <ac:spMkLst>
            <pc:docMk/>
            <pc:sldMk cId="1585712600" sldId="258"/>
            <ac:spMk id="113" creationId="{7D803056-6337-4ABF-B799-617FCCCCA9FE}"/>
          </ac:spMkLst>
        </pc:spChg>
        <pc:spChg chg="del">
          <ac:chgData name="Carlos Quesada" userId="c0ed732e786a5da1" providerId="LiveId" clId="{4C442899-4EB8-4AEF-A27A-855E2617FE3E}" dt="2019-10-13T06:05:46.263" v="4240" actId="478"/>
          <ac:spMkLst>
            <pc:docMk/>
            <pc:sldMk cId="1585712600" sldId="258"/>
            <ac:spMk id="184" creationId="{98DE10F9-25A9-449D-8295-C922C5C6FCF6}"/>
          </ac:spMkLst>
        </pc:spChg>
        <pc:spChg chg="del">
          <ac:chgData name="Carlos Quesada" userId="c0ed732e786a5da1" providerId="LiveId" clId="{4C442899-4EB8-4AEF-A27A-855E2617FE3E}" dt="2019-10-13T06:05:39.173" v="4237" actId="478"/>
          <ac:spMkLst>
            <pc:docMk/>
            <pc:sldMk cId="1585712600" sldId="258"/>
            <ac:spMk id="1052" creationId="{E8868128-7BD2-4BE1-928D-A1E83ADB6AAD}"/>
          </ac:spMkLst>
        </pc:spChg>
        <pc:grpChg chg="del">
          <ac:chgData name="Carlos Quesada" userId="c0ed732e786a5da1" providerId="LiveId" clId="{4C442899-4EB8-4AEF-A27A-855E2617FE3E}" dt="2019-10-13T06:05:21.801" v="4233" actId="478"/>
          <ac:grpSpMkLst>
            <pc:docMk/>
            <pc:sldMk cId="1585712600" sldId="258"/>
            <ac:grpSpMk id="97" creationId="{EFFEEC61-9C47-430B-A1CC-3EB19E9CB87B}"/>
          </ac:grpSpMkLst>
        </pc:grpChg>
        <pc:grpChg chg="mod">
          <ac:chgData name="Carlos Quesada" userId="c0ed732e786a5da1" providerId="LiveId" clId="{4C442899-4EB8-4AEF-A27A-855E2617FE3E}" dt="2019-10-13T06:06:53.778" v="4255" actId="1076"/>
          <ac:grpSpMkLst>
            <pc:docMk/>
            <pc:sldMk cId="1585712600" sldId="258"/>
            <ac:grpSpMk id="140" creationId="{88548A4A-85AE-4492-9278-6A62CD5E72CB}"/>
          </ac:grpSpMkLst>
        </pc:grpChg>
        <pc:picChg chg="del mod">
          <ac:chgData name="Carlos Quesada" userId="c0ed732e786a5da1" providerId="LiveId" clId="{4C442899-4EB8-4AEF-A27A-855E2617FE3E}" dt="2019-10-13T06:07:10.119" v="4259" actId="478"/>
          <ac:picMkLst>
            <pc:docMk/>
            <pc:sldMk cId="1585712600" sldId="258"/>
            <ac:picMk id="1028" creationId="{62A66088-0158-4C96-87EE-2FDF5A96B89A}"/>
          </ac:picMkLst>
        </pc:picChg>
        <pc:picChg chg="del">
          <ac:chgData name="Carlos Quesada" userId="c0ed732e786a5da1" providerId="LiveId" clId="{4C442899-4EB8-4AEF-A27A-855E2617FE3E}" dt="2019-10-13T06:06:10.167" v="4247" actId="478"/>
          <ac:picMkLst>
            <pc:docMk/>
            <pc:sldMk cId="1585712600" sldId="258"/>
            <ac:picMk id="1030" creationId="{22C87B08-E14D-494C-98C5-0E6D42C1D914}"/>
          </ac:picMkLst>
        </pc:picChg>
        <pc:picChg chg="del">
          <ac:chgData name="Carlos Quesada" userId="c0ed732e786a5da1" providerId="LiveId" clId="{4C442899-4EB8-4AEF-A27A-855E2617FE3E}" dt="2019-10-13T06:06:12.295" v="4248" actId="478"/>
          <ac:picMkLst>
            <pc:docMk/>
            <pc:sldMk cId="1585712600" sldId="258"/>
            <ac:picMk id="1036" creationId="{B08B6517-B99A-45AD-A29E-289FCCCD4FB8}"/>
          </ac:picMkLst>
        </pc:picChg>
        <pc:cxnChg chg="del mod">
          <ac:chgData name="Carlos Quesada" userId="c0ed732e786a5da1" providerId="LiveId" clId="{4C442899-4EB8-4AEF-A27A-855E2617FE3E}" dt="2019-10-13T06:06:21.396" v="4250" actId="478"/>
          <ac:cxnSpMkLst>
            <pc:docMk/>
            <pc:sldMk cId="1585712600" sldId="258"/>
            <ac:cxnSpMk id="21" creationId="{072B390E-C2BF-4439-8ED1-A8BDFF13E8F5}"/>
          </ac:cxnSpMkLst>
        </pc:cxnChg>
        <pc:cxnChg chg="del mod">
          <ac:chgData name="Carlos Quesada" userId="c0ed732e786a5da1" providerId="LiveId" clId="{4C442899-4EB8-4AEF-A27A-855E2617FE3E}" dt="2019-10-13T06:06:21.396" v="4250" actId="478"/>
          <ac:cxnSpMkLst>
            <pc:docMk/>
            <pc:sldMk cId="1585712600" sldId="258"/>
            <ac:cxnSpMk id="34" creationId="{F29DD347-7D76-4DBC-AF2B-B0D192C59D8A}"/>
          </ac:cxnSpMkLst>
        </pc:cxnChg>
        <pc:cxnChg chg="del mod">
          <ac:chgData name="Carlos Quesada" userId="c0ed732e786a5da1" providerId="LiveId" clId="{4C442899-4EB8-4AEF-A27A-855E2617FE3E}" dt="2019-10-13T06:05:53.226" v="4244" actId="478"/>
          <ac:cxnSpMkLst>
            <pc:docMk/>
            <pc:sldMk cId="1585712600" sldId="258"/>
            <ac:cxnSpMk id="69" creationId="{FBDA2FBA-CF45-4E09-BBD2-C00DB3F06797}"/>
          </ac:cxnSpMkLst>
        </pc:cxnChg>
        <pc:cxnChg chg="del mod">
          <ac:chgData name="Carlos Quesada" userId="c0ed732e786a5da1" providerId="LiveId" clId="{4C442899-4EB8-4AEF-A27A-855E2617FE3E}" dt="2019-10-13T06:05:55.932" v="4245" actId="478"/>
          <ac:cxnSpMkLst>
            <pc:docMk/>
            <pc:sldMk cId="1585712600" sldId="258"/>
            <ac:cxnSpMk id="77" creationId="{DD83367D-8E4B-4C9F-8B89-315C4408C70F}"/>
          </ac:cxnSpMkLst>
        </pc:cxnChg>
        <pc:cxnChg chg="del mod">
          <ac:chgData name="Carlos Quesada" userId="c0ed732e786a5da1" providerId="LiveId" clId="{4C442899-4EB8-4AEF-A27A-855E2617FE3E}" dt="2019-10-13T06:05:51.807" v="4243" actId="478"/>
          <ac:cxnSpMkLst>
            <pc:docMk/>
            <pc:sldMk cId="1585712600" sldId="258"/>
            <ac:cxnSpMk id="185" creationId="{953C9ABC-ACE9-44C1-8C73-B11D2B6598DC}"/>
          </ac:cxnSpMkLst>
        </pc:cxnChg>
        <pc:cxnChg chg="del mod">
          <ac:chgData name="Carlos Quesada" userId="c0ed732e786a5da1" providerId="LiveId" clId="{4C442899-4EB8-4AEF-A27A-855E2617FE3E}" dt="2019-10-13T06:05:46.263" v="4240" actId="478"/>
          <ac:cxnSpMkLst>
            <pc:docMk/>
            <pc:sldMk cId="1585712600" sldId="258"/>
            <ac:cxnSpMk id="188" creationId="{A9E183AE-6526-4280-8AED-1E41DAA51099}"/>
          </ac:cxnSpMkLst>
        </pc:cxnChg>
      </pc:sldChg>
      <pc:sldChg chg="add">
        <pc:chgData name="Carlos Quesada" userId="c0ed732e786a5da1" providerId="LiveId" clId="{4C442899-4EB8-4AEF-A27A-855E2617FE3E}" dt="2019-10-19T01:59:35.625" v="4329"/>
        <pc:sldMkLst>
          <pc:docMk/>
          <pc:sldMk cId="4183266068" sldId="259"/>
        </pc:sldMkLst>
      </pc:sldChg>
      <pc:sldChg chg="addSp delSp modSp add ord">
        <pc:chgData name="Carlos Quesada" userId="c0ed732e786a5da1" providerId="LiveId" clId="{4C442899-4EB8-4AEF-A27A-855E2617FE3E}" dt="2019-10-19T02:08:38.602" v="4395" actId="1036"/>
        <pc:sldMkLst>
          <pc:docMk/>
          <pc:sldMk cId="1873224460" sldId="260"/>
        </pc:sldMkLst>
        <pc:spChg chg="add mod">
          <ac:chgData name="Carlos Quesada" userId="c0ed732e786a5da1" providerId="LiveId" clId="{4C442899-4EB8-4AEF-A27A-855E2617FE3E}" dt="2019-10-19T02:00:55.886" v="4347" actId="1076"/>
          <ac:spMkLst>
            <pc:docMk/>
            <pc:sldMk cId="1873224460" sldId="260"/>
            <ac:spMk id="2" creationId="{DB2C9C5D-DCB6-4809-8DE2-32D99A6E43FE}"/>
          </ac:spMkLst>
        </pc:spChg>
        <pc:spChg chg="mod">
          <ac:chgData name="Carlos Quesada" userId="c0ed732e786a5da1" providerId="LiveId" clId="{4C442899-4EB8-4AEF-A27A-855E2617FE3E}" dt="2019-10-19T02:01:38.094" v="4377" actId="20577"/>
          <ac:spMkLst>
            <pc:docMk/>
            <pc:sldMk cId="1873224460" sldId="260"/>
            <ac:spMk id="25" creationId="{6DC29698-3975-4A85-ABD5-844EBC7B0633}"/>
          </ac:spMkLst>
        </pc:spChg>
        <pc:spChg chg="mod">
          <ac:chgData name="Carlos Quesada" userId="c0ed732e786a5da1" providerId="LiveId" clId="{4C442899-4EB8-4AEF-A27A-855E2617FE3E}" dt="2019-10-19T02:01:51.437" v="4390" actId="20577"/>
          <ac:spMkLst>
            <pc:docMk/>
            <pc:sldMk cId="1873224460" sldId="260"/>
            <ac:spMk id="26" creationId="{06CD115D-D52E-4D2A-9C78-B2B02B1AF9EE}"/>
          </ac:spMkLst>
        </pc:spChg>
        <pc:spChg chg="del mod">
          <ac:chgData name="Carlos Quesada" userId="c0ed732e786a5da1" providerId="LiveId" clId="{4C442899-4EB8-4AEF-A27A-855E2617FE3E}" dt="2019-10-19T02:00:06.196" v="4336" actId="478"/>
          <ac:spMkLst>
            <pc:docMk/>
            <pc:sldMk cId="1873224460" sldId="260"/>
            <ac:spMk id="32" creationId="{F88F8EF6-2115-4D28-8E2A-B876C4C1F895}"/>
          </ac:spMkLst>
        </pc:spChg>
        <pc:spChg chg="mod">
          <ac:chgData name="Carlos Quesada" userId="c0ed732e786a5da1" providerId="LiveId" clId="{4C442899-4EB8-4AEF-A27A-855E2617FE3E}" dt="2019-10-19T02:01:05.006" v="4355" actId="20577"/>
          <ac:spMkLst>
            <pc:docMk/>
            <pc:sldMk cId="1873224460" sldId="260"/>
            <ac:spMk id="51" creationId="{4667C0A2-BA94-48EC-8721-3BE325402DF1}"/>
          </ac:spMkLst>
        </pc:spChg>
        <pc:spChg chg="mod">
          <ac:chgData name="Carlos Quesada" userId="c0ed732e786a5da1" providerId="LiveId" clId="{4C442899-4EB8-4AEF-A27A-855E2617FE3E}" dt="2019-10-19T02:08:38.602" v="4395" actId="1036"/>
          <ac:spMkLst>
            <pc:docMk/>
            <pc:sldMk cId="1873224460" sldId="260"/>
            <ac:spMk id="81" creationId="{5C654EB3-F298-41AF-BA8D-68828A3AC7A9}"/>
          </ac:spMkLst>
        </pc:spChg>
        <pc:spChg chg="del mod">
          <ac:chgData name="Carlos Quesada" userId="c0ed732e786a5da1" providerId="LiveId" clId="{4C442899-4EB8-4AEF-A27A-855E2617FE3E}" dt="2019-10-19T02:02:02.142" v="4393" actId="478"/>
          <ac:spMkLst>
            <pc:docMk/>
            <pc:sldMk cId="1873224460" sldId="260"/>
            <ac:spMk id="91" creationId="{32927C3B-8D5D-4CBF-9E7F-B630459B8918}"/>
          </ac:spMkLst>
        </pc:spChg>
        <pc:spChg chg="del">
          <ac:chgData name="Carlos Quesada" userId="c0ed732e786a5da1" providerId="LiveId" clId="{4C442899-4EB8-4AEF-A27A-855E2617FE3E}" dt="2019-10-19T02:01:58.670" v="4391" actId="478"/>
          <ac:spMkLst>
            <pc:docMk/>
            <pc:sldMk cId="1873224460" sldId="260"/>
            <ac:spMk id="111" creationId="{C4018AFF-EDED-4DDF-953D-EFDE1859469A}"/>
          </ac:spMkLst>
        </pc:spChg>
        <pc:spChg chg="del">
          <ac:chgData name="Carlos Quesada" userId="c0ed732e786a5da1" providerId="LiveId" clId="{4C442899-4EB8-4AEF-A27A-855E2617FE3E}" dt="2019-10-19T01:59:55.442" v="4334" actId="478"/>
          <ac:spMkLst>
            <pc:docMk/>
            <pc:sldMk cId="1873224460" sldId="260"/>
            <ac:spMk id="120" creationId="{F0A818DA-DB1A-4D46-B14D-63F11D9C3C4C}"/>
          </ac:spMkLst>
        </pc:spChg>
        <pc:picChg chg="del">
          <ac:chgData name="Carlos Quesada" userId="c0ed732e786a5da1" providerId="LiveId" clId="{4C442899-4EB8-4AEF-A27A-855E2617FE3E}" dt="2019-10-19T01:59:43.419" v="4332" actId="478"/>
          <ac:picMkLst>
            <pc:docMk/>
            <pc:sldMk cId="1873224460" sldId="260"/>
            <ac:picMk id="1026" creationId="{267183CD-10F9-4D4D-BDF9-24260E222EA6}"/>
          </ac:picMkLst>
        </pc:picChg>
        <pc:picChg chg="del">
          <ac:chgData name="Carlos Quesada" userId="c0ed732e786a5da1" providerId="LiveId" clId="{4C442899-4EB8-4AEF-A27A-855E2617FE3E}" dt="2019-10-19T01:59:45.979" v="4333" actId="478"/>
          <ac:picMkLst>
            <pc:docMk/>
            <pc:sldMk cId="1873224460" sldId="260"/>
            <ac:picMk id="1032" creationId="{D1824151-90A5-49A5-849D-9791E50014F1}"/>
          </ac:picMkLst>
        </pc:picChg>
        <pc:cxnChg chg="mod">
          <ac:chgData name="Carlos Quesada" userId="c0ed732e786a5da1" providerId="LiveId" clId="{4C442899-4EB8-4AEF-A27A-855E2617FE3E}" dt="2019-10-19T01:59:55.442" v="4334" actId="478"/>
          <ac:cxnSpMkLst>
            <pc:docMk/>
            <pc:sldMk cId="1873224460" sldId="260"/>
            <ac:cxnSpMk id="100" creationId="{D0EDF368-7B08-420A-AF0A-46CAC03B3AD2}"/>
          </ac:cxnSpMkLst>
        </pc:cxnChg>
        <pc:cxnChg chg="del mod">
          <ac:chgData name="Carlos Quesada" userId="c0ed732e786a5da1" providerId="LiveId" clId="{4C442899-4EB8-4AEF-A27A-855E2617FE3E}" dt="2019-10-19T02:02:04.371" v="4394" actId="478"/>
          <ac:cxnSpMkLst>
            <pc:docMk/>
            <pc:sldMk cId="1873224460" sldId="260"/>
            <ac:cxnSpMk id="103" creationId="{B05E4CE4-DE36-4D55-96A8-A0F534017147}"/>
          </ac:cxnSpMkLst>
        </pc:cxnChg>
        <pc:cxnChg chg="mod">
          <ac:chgData name="Carlos Quesada" userId="c0ed732e786a5da1" providerId="LiveId" clId="{4C442899-4EB8-4AEF-A27A-855E2617FE3E}" dt="2019-10-19T02:01:34.552" v="4373" actId="14100"/>
          <ac:cxnSpMkLst>
            <pc:docMk/>
            <pc:sldMk cId="1873224460" sldId="260"/>
            <ac:cxnSpMk id="123" creationId="{3B3DCDE4-75C4-47F1-BC6D-9B859A2C17A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D419-E704-4419-A224-9C37C7815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6FE49-5DD9-4FFE-AEFC-C75E6B8A7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89148-7FEB-4E95-8DFB-27C930F3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5F-5F3D-4653-8F13-5D7329F0431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0872D-A5FB-48EA-8E2F-F689CA26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EA5F3-73BB-48D4-969D-EE4F6C3B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13C5-2E27-401A-A494-33EB346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AC86-B4EC-4A23-80EA-76DE20BB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8124C-B585-4AE7-A341-4DD74442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1BDE0-9267-4F06-81F3-422A41E5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5F-5F3D-4653-8F13-5D7329F0431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7B0DD-B8AE-431E-BCF1-2A24C608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A66B-BAA4-4205-8C17-22526E2D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13C5-2E27-401A-A494-33EB346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4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3C2E6-EF22-4965-AB2D-3790AB383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C4AE7-C157-46F2-AEBE-BBD7654BF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CF7D-ED68-4E66-9879-B81E220F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5F-5F3D-4653-8F13-5D7329F0431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3D2C-B9F7-4486-B487-7FC9C64B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C40FF-EBDC-4C5E-BE76-829C8875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13C5-2E27-401A-A494-33EB346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7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A347-905A-4903-B382-6019F4A1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6CEB-914F-4A24-AC52-9D104D20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3EFE5-F0D3-4BE4-B4CD-59C421EB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5F-5F3D-4653-8F13-5D7329F0431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5B61-14E1-4970-A3F2-D9D749D8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E294-E6D0-4C7E-BBC9-790EA9D5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13C5-2E27-401A-A494-33EB346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0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3BF0-5CDA-42A8-8D0C-73291688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CDA1F-7328-4EC0-A253-6732CDA3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111B2-D9AD-425E-8EAF-340D33BD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5F-5F3D-4653-8F13-5D7329F0431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36FE-E2C0-4DA6-991C-5AA6C6FE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EA9E5-EB64-44C0-8ADA-2A9AEDD2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13C5-2E27-401A-A494-33EB346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7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16DB-2583-4478-8553-EFF08A46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AAF9-2C28-49D0-A7B4-65B5557A9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8C54B-3354-4BAD-987A-E58D043D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3B142-E58D-49B8-B991-DEA8C31F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5F-5F3D-4653-8F13-5D7329F0431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6385E-9E3C-4077-90BF-B66916E8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9A8A3-9AC1-440F-88EB-D60A3EE6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13C5-2E27-401A-A494-33EB346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C8CD-FDCD-43C6-BADD-30DEC98E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CE230-F31E-4D13-AD6D-BE1000F5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DF233-A81E-4F17-9D59-46F3B98F5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14914-884D-4AAC-81D1-A8DFC6906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F498E-A637-4005-90E7-215366144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938BE-6BC8-46D7-AB38-115AB231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5F-5F3D-4653-8F13-5D7329F0431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8F8C9-6D83-4D3E-BC9B-26889CE1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F80B3-D7CA-4470-A200-2B001AB3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13C5-2E27-401A-A494-33EB346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48D2-35D8-4AAA-AF81-33523493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2EDF5-6939-411E-A7AC-886A6AD2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5F-5F3D-4653-8F13-5D7329F0431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D2AC7-9760-4A08-A823-93975680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C8C7A-241A-4647-A625-6DD29B53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13C5-2E27-401A-A494-33EB346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9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94FA2-FD60-4239-BF16-48BCD007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5F-5F3D-4653-8F13-5D7329F0431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B461A-5404-43BB-9F64-B2422CBD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C4861-44A8-41CF-87E8-DB89DC61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13C5-2E27-401A-A494-33EB346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1AB1-BE4B-42A4-AF26-9D077768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873-6597-4553-A257-6EE6496C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AD6CE-743C-46BC-83D7-E112FC3EF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17A85-8843-409C-AE3D-1EF35600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5F-5F3D-4653-8F13-5D7329F0431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4E937-362F-4A7E-B7CE-AA49F604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87D99-23AB-499A-9008-4CD95398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13C5-2E27-401A-A494-33EB346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23F5-2B33-48A5-B5D0-1E1D22FC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CA64E-06A7-410C-8EA6-C96B76A57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B6622-D506-4FC9-88A4-F04E8BBC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1A815-C0B7-456C-8F04-0953F70E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C5F-5F3D-4653-8F13-5D7329F0431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3584D-6285-48F6-9DF4-EF02ABD1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41727-E420-4CEC-8890-A0AFB83D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13C5-2E27-401A-A494-33EB346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04CA3-C1F9-4A0E-98EE-D6CBBECF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9B81-6A9A-4A5D-BD1A-726EC49F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682E7-6BE3-4D41-B50D-83EEE303D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5C5F-5F3D-4653-8F13-5D7329F04319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DE513-86DB-403F-8960-72A7595E2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D038A-C730-4DB2-B64F-4785B4B6E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13C5-2E27-401A-A494-33EB346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2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F0A818DA-DB1A-4D46-B14D-63F11D9C3C4C}"/>
              </a:ext>
            </a:extLst>
          </p:cNvPr>
          <p:cNvSpPr/>
          <p:nvPr/>
        </p:nvSpPr>
        <p:spPr>
          <a:xfrm>
            <a:off x="7332879" y="768407"/>
            <a:ext cx="1797615" cy="1398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Root Reducer</a:t>
            </a:r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A71DB269-32EB-44C6-8B9F-8FA555FEFB7B}"/>
              </a:ext>
            </a:extLst>
          </p:cNvPr>
          <p:cNvSpPr/>
          <p:nvPr/>
        </p:nvSpPr>
        <p:spPr>
          <a:xfrm rot="16200000" flipV="1">
            <a:off x="6388430" y="656534"/>
            <a:ext cx="5357341" cy="5357341"/>
          </a:xfrm>
          <a:prstGeom prst="circularArrow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Arrow: Circular 65">
            <a:extLst>
              <a:ext uri="{FF2B5EF4-FFF2-40B4-BE49-F238E27FC236}">
                <a16:creationId xmlns:a16="http://schemas.microsoft.com/office/drawing/2014/main" id="{8679679C-AC5E-4EAF-A788-89739F07FC4A}"/>
              </a:ext>
            </a:extLst>
          </p:cNvPr>
          <p:cNvSpPr/>
          <p:nvPr/>
        </p:nvSpPr>
        <p:spPr>
          <a:xfrm rot="5400000" flipV="1">
            <a:off x="444643" y="656534"/>
            <a:ext cx="5357341" cy="5357341"/>
          </a:xfrm>
          <a:prstGeom prst="circularArrow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EDEDFD-3E8B-45BE-8B96-12CE4A2CFAA3}"/>
              </a:ext>
            </a:extLst>
          </p:cNvPr>
          <p:cNvCxnSpPr>
            <a:cxnSpLocks/>
          </p:cNvCxnSpPr>
          <p:nvPr/>
        </p:nvCxnSpPr>
        <p:spPr>
          <a:xfrm>
            <a:off x="3102983" y="1254106"/>
            <a:ext cx="5547566" cy="377872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mage result for redux">
            <a:extLst>
              <a:ext uri="{FF2B5EF4-FFF2-40B4-BE49-F238E27FC236}">
                <a16:creationId xmlns:a16="http://schemas.microsoft.com/office/drawing/2014/main" id="{267183CD-10F9-4D4D-BDF9-24260E222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82" y="2534391"/>
            <a:ext cx="1194062" cy="107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54CD41-9E24-4216-BA64-48190AA47068}"/>
              </a:ext>
            </a:extLst>
          </p:cNvPr>
          <p:cNvSpPr txBox="1"/>
          <p:nvPr/>
        </p:nvSpPr>
        <p:spPr>
          <a:xfrm>
            <a:off x="7421902" y="3734073"/>
            <a:ext cx="24572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boundActionCreator</a:t>
            </a:r>
            <a:r>
              <a:rPr lang="en-US" dirty="0"/>
              <a:t>()</a:t>
            </a:r>
          </a:p>
        </p:txBody>
      </p: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82426F0E-39EA-44EC-895F-556130E457CC}"/>
              </a:ext>
            </a:extLst>
          </p:cNvPr>
          <p:cNvSpPr/>
          <p:nvPr/>
        </p:nvSpPr>
        <p:spPr>
          <a:xfrm>
            <a:off x="5636187" y="4667404"/>
            <a:ext cx="1056844" cy="1056844"/>
          </a:xfrm>
          <a:prstGeom prst="beve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3AD05-465E-4240-8F4E-8E329C5A7185}"/>
              </a:ext>
            </a:extLst>
          </p:cNvPr>
          <p:cNvSpPr txBox="1"/>
          <p:nvPr/>
        </p:nvSpPr>
        <p:spPr>
          <a:xfrm>
            <a:off x="3931348" y="4967167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 = view(state)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D7DBD-657D-4972-90BD-17E5222EE1F2}"/>
              </a:ext>
            </a:extLst>
          </p:cNvPr>
          <p:cNvSpPr/>
          <p:nvPr/>
        </p:nvSpPr>
        <p:spPr>
          <a:xfrm rot="16200000">
            <a:off x="-2065039" y="3133908"/>
            <a:ext cx="57444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Subscribe State Down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41023-6118-4F1F-84E5-F3C272E4B454}"/>
              </a:ext>
            </a:extLst>
          </p:cNvPr>
          <p:cNvSpPr/>
          <p:nvPr/>
        </p:nvSpPr>
        <p:spPr>
          <a:xfrm rot="5400000">
            <a:off x="9002361" y="3146631"/>
            <a:ext cx="53036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Dispatch Actions Up</a:t>
            </a:r>
          </a:p>
        </p:txBody>
      </p:sp>
      <p:pic>
        <p:nvPicPr>
          <p:cNvPr id="1028" name="Picture 4" descr="Image result for react js">
            <a:extLst>
              <a:ext uri="{FF2B5EF4-FFF2-40B4-BE49-F238E27FC236}">
                <a16:creationId xmlns:a16="http://schemas.microsoft.com/office/drawing/2014/main" id="{62A66088-0158-4C96-87EE-2FDF5A96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38" y="5284768"/>
            <a:ext cx="896305" cy="63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uejs">
            <a:extLst>
              <a:ext uri="{FF2B5EF4-FFF2-40B4-BE49-F238E27FC236}">
                <a16:creationId xmlns:a16="http://schemas.microsoft.com/office/drawing/2014/main" id="{22C87B08-E14D-494C-98C5-0E6D42C1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62" y="5385835"/>
            <a:ext cx="492469" cy="4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7385AC5-1C86-45B9-8F49-179F8463598F}"/>
              </a:ext>
            </a:extLst>
          </p:cNvPr>
          <p:cNvSpPr txBox="1"/>
          <p:nvPr/>
        </p:nvSpPr>
        <p:spPr>
          <a:xfrm>
            <a:off x="3631284" y="1029635"/>
            <a:ext cx="1040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/>
              <a:t>:Selector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E2A0ED-DF8C-4DFB-A62E-FBD54FDD5978}"/>
              </a:ext>
            </a:extLst>
          </p:cNvPr>
          <p:cNvSpPr txBox="1"/>
          <p:nvPr/>
        </p:nvSpPr>
        <p:spPr>
          <a:xfrm>
            <a:off x="2984734" y="2902610"/>
            <a:ext cx="130353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:Reactor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C29698-3975-4A85-ABD5-844EBC7B0633}"/>
              </a:ext>
            </a:extLst>
          </p:cNvPr>
          <p:cNvSpPr txBox="1"/>
          <p:nvPr/>
        </p:nvSpPr>
        <p:spPr>
          <a:xfrm>
            <a:off x="7770060" y="1434662"/>
            <a:ext cx="9682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:Reducer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CD115D-D52E-4D2A-9C78-B2B02B1AF9EE}"/>
              </a:ext>
            </a:extLst>
          </p:cNvPr>
          <p:cNvSpPr txBox="1"/>
          <p:nvPr/>
        </p:nvSpPr>
        <p:spPr>
          <a:xfrm>
            <a:off x="8015304" y="1786452"/>
            <a:ext cx="9682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:Reducer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900C6-B762-4BCD-924B-EFF41ED126C0}"/>
              </a:ext>
            </a:extLst>
          </p:cNvPr>
          <p:cNvSpPr txBox="1"/>
          <p:nvPr/>
        </p:nvSpPr>
        <p:spPr>
          <a:xfrm>
            <a:off x="3783684" y="1182035"/>
            <a:ext cx="1040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/>
              <a:t>:Selector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A85E81-86E1-498A-89BE-ECA04B98EFAD}"/>
              </a:ext>
            </a:extLst>
          </p:cNvPr>
          <p:cNvSpPr txBox="1"/>
          <p:nvPr/>
        </p:nvSpPr>
        <p:spPr>
          <a:xfrm>
            <a:off x="3936084" y="1334435"/>
            <a:ext cx="1040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/>
              <a:t>:Selector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72B390E-C2BF-4439-8ED1-A8BDFF13E8F5}"/>
              </a:ext>
            </a:extLst>
          </p:cNvPr>
          <p:cNvCxnSpPr>
            <a:cxnSpLocks/>
            <a:stCxn id="24" idx="2"/>
            <a:endCxn id="8" idx="2"/>
          </p:cNvCxnSpPr>
          <p:nvPr/>
        </p:nvCxnSpPr>
        <p:spPr>
          <a:xfrm rot="16200000" flipH="1">
            <a:off x="5727794" y="1180649"/>
            <a:ext cx="831463" cy="5014048"/>
          </a:xfrm>
          <a:prstGeom prst="curvedConnector3">
            <a:avLst>
              <a:gd name="adj1" fmla="val 127494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29DD347-7D76-4DBC-AF2B-B0D192C59D8A}"/>
              </a:ext>
            </a:extLst>
          </p:cNvPr>
          <p:cNvCxnSpPr>
            <a:cxnSpLocks/>
            <a:stCxn id="28" idx="1"/>
            <a:endCxn id="24" idx="0"/>
          </p:cNvCxnSpPr>
          <p:nvPr/>
        </p:nvCxnSpPr>
        <p:spPr>
          <a:xfrm rot="10800000" flipV="1">
            <a:off x="3636502" y="1519100"/>
            <a:ext cx="299583" cy="1383509"/>
          </a:xfrm>
          <a:prstGeom prst="curved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43FCF04-106E-4B16-8BD3-9481FD13CB97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flipV="1">
            <a:off x="6693031" y="4103405"/>
            <a:ext cx="1957518" cy="1092421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0989F40-B029-47A3-9F18-1DBC74EEBD62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rot="16200000" flipV="1">
            <a:off x="7755079" y="2838603"/>
            <a:ext cx="1639844" cy="15109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57581C7-07FE-48D1-BEB0-5097A2C8E52D}"/>
              </a:ext>
            </a:extLst>
          </p:cNvPr>
          <p:cNvSpPr txBox="1"/>
          <p:nvPr/>
        </p:nvSpPr>
        <p:spPr>
          <a:xfrm>
            <a:off x="7921295" y="2364710"/>
            <a:ext cx="95808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{Action}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76575C-DC87-4D20-AA1F-8F3479077761}"/>
              </a:ext>
            </a:extLst>
          </p:cNvPr>
          <p:cNvSpPr txBox="1"/>
          <p:nvPr/>
        </p:nvSpPr>
        <p:spPr>
          <a:xfrm>
            <a:off x="52849" y="63516"/>
            <a:ext cx="3808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Based on concepts from the “Human Redux” book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C092C3-CAAC-4D84-810F-1515350A484D}"/>
              </a:ext>
            </a:extLst>
          </p:cNvPr>
          <p:cNvSpPr/>
          <p:nvPr/>
        </p:nvSpPr>
        <p:spPr>
          <a:xfrm>
            <a:off x="7797661" y="2713814"/>
            <a:ext cx="2249334" cy="253916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{ type: </a:t>
            </a:r>
            <a:r>
              <a:rPr lang="en-US" sz="1050" b="0" i="0" u="none" strike="noStrike" dirty="0"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'LOGIN_SUCCEEDED'</a:t>
            </a:r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 }</a:t>
            </a:r>
            <a:endParaRPr 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8ED11-A5C7-4ACE-AFF6-E63501D47772}"/>
              </a:ext>
            </a:extLst>
          </p:cNvPr>
          <p:cNvSpPr txBox="1"/>
          <p:nvPr/>
        </p:nvSpPr>
        <p:spPr>
          <a:xfrm>
            <a:off x="7784865" y="3070581"/>
            <a:ext cx="16874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Action Creator()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E2B3B0-BD76-4CFC-A365-AAF7A217AC16}"/>
              </a:ext>
            </a:extLst>
          </p:cNvPr>
          <p:cNvSpPr/>
          <p:nvPr/>
        </p:nvSpPr>
        <p:spPr>
          <a:xfrm>
            <a:off x="3146144" y="4458566"/>
            <a:ext cx="24877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0" i="0" u="none" strike="noStrike" dirty="0" err="1">
                <a:effectLst/>
                <a:latin typeface="Consolas" panose="020B0609020204030204" pitchFamily="49" charset="0"/>
              </a:rPr>
              <a:t>store.subscribe</a:t>
            </a:r>
            <a:r>
              <a:rPr lang="en-US" sz="900" b="0" i="0" u="none" strike="noStrike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sz="900" dirty="0">
                <a:solidFill>
                  <a:srgbClr val="8959A8"/>
                </a:solidFill>
                <a:latin typeface="Consolas" panose="020B0609020204030204" pitchFamily="49" charset="0"/>
              </a:rPr>
              <a:t>  </a:t>
            </a:r>
            <a:r>
              <a:rPr lang="en-US" sz="900" b="0" i="0" u="none" strike="noStrike" dirty="0" err="1"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900" b="0" i="0" u="none" strike="noStrike" dirty="0" err="1">
                <a:effectLst/>
                <a:latin typeface="Consolas" panose="020B0609020204030204" pitchFamily="49" charset="0"/>
              </a:rPr>
              <a:t>.setState</a:t>
            </a:r>
            <a:r>
              <a:rPr lang="en-US" sz="900" b="0" i="0" u="none" strike="noStrike" dirty="0">
                <a:effectLst/>
                <a:latin typeface="Consolas" panose="020B0609020204030204" pitchFamily="49" charset="0"/>
              </a:rPr>
              <a:t>(</a:t>
            </a:r>
            <a:r>
              <a:rPr lang="en-US" sz="900" b="0" i="0" u="none" strike="noStrike" dirty="0" err="1">
                <a:effectLst/>
                <a:latin typeface="Consolas" panose="020B0609020204030204" pitchFamily="49" charset="0"/>
              </a:rPr>
              <a:t>store.getState</a:t>
            </a:r>
            <a:r>
              <a:rPr lang="en-US" sz="900" b="0" i="0" u="none" strike="noStrike" dirty="0">
                <a:effectLst/>
                <a:latin typeface="Consolas" panose="020B0609020204030204" pitchFamily="49" charset="0"/>
              </a:rPr>
              <a:t>()) </a:t>
            </a:r>
          </a:p>
          <a:p>
            <a:r>
              <a:rPr lang="en-US" sz="900" b="0" i="0" u="none" strike="noStrike" dirty="0">
                <a:effectLst/>
                <a:latin typeface="Consolas" panose="020B0609020204030204" pitchFamily="49" charset="0"/>
              </a:rPr>
              <a:t>})</a:t>
            </a:r>
            <a:endParaRPr lang="en-US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3AE9B5-2E46-44E7-9458-16C411C661A8}"/>
              </a:ext>
            </a:extLst>
          </p:cNvPr>
          <p:cNvSpPr/>
          <p:nvPr/>
        </p:nvSpPr>
        <p:spPr>
          <a:xfrm>
            <a:off x="6799580" y="5258628"/>
            <a:ext cx="2185214" cy="26161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rgbClr val="718C00"/>
                </a:solidFill>
                <a:latin typeface="Consolas" panose="020B0609020204030204" pitchFamily="49" charset="0"/>
              </a:rPr>
              <a:t>loginSucceededDispatcher</a:t>
            </a:r>
            <a:r>
              <a:rPr lang="en-US" sz="1050" dirty="0">
                <a:solidFill>
                  <a:srgbClr val="718C00"/>
                </a:solidFill>
                <a:latin typeface="Consolas" panose="020B0609020204030204" pitchFamily="49" charset="0"/>
              </a:rPr>
              <a:t>()</a:t>
            </a:r>
            <a:endParaRPr 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95F60B-8B2E-4A94-836C-9472804691CA}"/>
              </a:ext>
            </a:extLst>
          </p:cNvPr>
          <p:cNvSpPr txBox="1"/>
          <p:nvPr/>
        </p:nvSpPr>
        <p:spPr>
          <a:xfrm>
            <a:off x="4755828" y="2107733"/>
            <a:ext cx="666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Effects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243E06-4B47-4A4B-AB8C-C32E8A59C45A}"/>
              </a:ext>
            </a:extLst>
          </p:cNvPr>
          <p:cNvSpPr txBox="1"/>
          <p:nvPr/>
        </p:nvSpPr>
        <p:spPr>
          <a:xfrm>
            <a:off x="4240379" y="2446228"/>
            <a:ext cx="67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Side-effects</a:t>
            </a: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2116C843-856C-4CBA-9F9D-57720BFCE5F2}"/>
              </a:ext>
            </a:extLst>
          </p:cNvPr>
          <p:cNvSpPr/>
          <p:nvPr/>
        </p:nvSpPr>
        <p:spPr>
          <a:xfrm>
            <a:off x="10344025" y="326055"/>
            <a:ext cx="781653" cy="759062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State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FBDA2FBA-CF45-4E09-BBD2-C00DB3F06797}"/>
              </a:ext>
            </a:extLst>
          </p:cNvPr>
          <p:cNvCxnSpPr>
            <a:cxnSpLocks/>
            <a:stCxn id="8" idx="3"/>
            <a:endCxn id="65" idx="3"/>
          </p:cNvCxnSpPr>
          <p:nvPr/>
        </p:nvCxnSpPr>
        <p:spPr>
          <a:xfrm flipV="1">
            <a:off x="9879196" y="1085117"/>
            <a:ext cx="855656" cy="2833622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DD83367D-8E4B-4C9F-8B89-315C4408C70F}"/>
              </a:ext>
            </a:extLst>
          </p:cNvPr>
          <p:cNvCxnSpPr>
            <a:cxnSpLocks/>
            <a:stCxn id="65" idx="2"/>
            <a:endCxn id="8" idx="3"/>
          </p:cNvCxnSpPr>
          <p:nvPr/>
        </p:nvCxnSpPr>
        <p:spPr>
          <a:xfrm rot="10800000" flipV="1">
            <a:off x="9879197" y="705585"/>
            <a:ext cx="464829" cy="321315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Image result for redux images">
            <a:extLst>
              <a:ext uri="{FF2B5EF4-FFF2-40B4-BE49-F238E27FC236}">
                <a16:creationId xmlns:a16="http://schemas.microsoft.com/office/drawing/2014/main" id="{D1824151-90A5-49A5-849D-9791E5001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5" t="31507" r="14795" b="30746"/>
          <a:stretch/>
        </p:blipFill>
        <p:spPr bwMode="auto">
          <a:xfrm>
            <a:off x="5530570" y="3644441"/>
            <a:ext cx="1189580" cy="4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B08B6517-B99A-45AD-A29E-289FCCCD4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9" y="5741094"/>
            <a:ext cx="3322209" cy="100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B05E4CE4-DE36-4D55-96A8-A0F534017147}"/>
              </a:ext>
            </a:extLst>
          </p:cNvPr>
          <p:cNvCxnSpPr>
            <a:cxnSpLocks/>
            <a:stCxn id="25" idx="3"/>
            <a:endCxn id="111" idx="3"/>
          </p:cNvCxnSpPr>
          <p:nvPr/>
        </p:nvCxnSpPr>
        <p:spPr>
          <a:xfrm flipH="1" flipV="1">
            <a:off x="8512352" y="1229710"/>
            <a:ext cx="226006" cy="358841"/>
          </a:xfrm>
          <a:prstGeom prst="curvedConnector3">
            <a:avLst>
              <a:gd name="adj1" fmla="val -1011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4018AFF-EDED-4DDF-953D-EFDE1859469A}"/>
              </a:ext>
            </a:extLst>
          </p:cNvPr>
          <p:cNvSpPr txBox="1"/>
          <p:nvPr/>
        </p:nvSpPr>
        <p:spPr>
          <a:xfrm>
            <a:off x="7544054" y="1075821"/>
            <a:ext cx="96829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:Reducer</a:t>
            </a: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3B3DCDE4-75C4-47F1-BC6D-9B859A2C17A6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>
          <a:xfrm flipH="1" flipV="1">
            <a:off x="8738358" y="1588551"/>
            <a:ext cx="245244" cy="351790"/>
          </a:xfrm>
          <a:prstGeom prst="curvedConnector3">
            <a:avLst>
              <a:gd name="adj1" fmla="val -9321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E1BCAC4-29C9-4B7C-B25D-A01E723944A1}"/>
              </a:ext>
            </a:extLst>
          </p:cNvPr>
          <p:cNvSpPr/>
          <p:nvPr/>
        </p:nvSpPr>
        <p:spPr>
          <a:xfrm>
            <a:off x="7496627" y="3455184"/>
            <a:ext cx="2765501" cy="253916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return { type: </a:t>
            </a:r>
            <a:r>
              <a:rPr lang="en-US" sz="1050" b="0" i="0" u="none" strike="noStrike" dirty="0">
                <a:solidFill>
                  <a:srgbClr val="718C00"/>
                </a:solidFill>
                <a:effectLst/>
                <a:latin typeface="Consolas" panose="020B0609020204030204" pitchFamily="49" charset="0"/>
              </a:rPr>
              <a:t>'LOGIN_SUCCEEDED'</a:t>
            </a:r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 }</a:t>
            </a:r>
            <a:endParaRPr lang="en-US" sz="105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B5E48AA-28C9-4E2E-B38E-C8D2DB0EA2FE}"/>
              </a:ext>
            </a:extLst>
          </p:cNvPr>
          <p:cNvSpPr/>
          <p:nvPr/>
        </p:nvSpPr>
        <p:spPr>
          <a:xfrm>
            <a:off x="8623761" y="4161358"/>
            <a:ext cx="2470548" cy="253916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z="1050" b="0" i="0" u="none" strike="noStrike" dirty="0" err="1">
                <a:effectLst/>
                <a:latin typeface="Consolas" panose="020B0609020204030204" pitchFamily="49" charset="0"/>
              </a:rPr>
              <a:t>store.dispatch</a:t>
            </a:r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(</a:t>
            </a:r>
            <a:r>
              <a:rPr lang="en-US" sz="1050" b="0" i="0" u="none" strike="noStrike" dirty="0" err="1">
                <a:effectLst/>
                <a:latin typeface="Consolas" panose="020B0609020204030204" pitchFamily="49" charset="0"/>
              </a:rPr>
              <a:t>actionCreator</a:t>
            </a:r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())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295F52-F4D1-4B16-83B4-6E127E8EC688}"/>
              </a:ext>
            </a:extLst>
          </p:cNvPr>
          <p:cNvGrpSpPr/>
          <p:nvPr/>
        </p:nvGrpSpPr>
        <p:grpSpPr>
          <a:xfrm>
            <a:off x="5310108" y="760469"/>
            <a:ext cx="1524371" cy="1246969"/>
            <a:chOff x="1543802" y="615632"/>
            <a:chExt cx="2092697" cy="171187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667C0A2-BA94-48EC-8721-3BE325402DF1}"/>
                </a:ext>
              </a:extLst>
            </p:cNvPr>
            <p:cNvSpPr/>
            <p:nvPr/>
          </p:nvSpPr>
          <p:spPr>
            <a:xfrm>
              <a:off x="1543802" y="615632"/>
              <a:ext cx="2092697" cy="1711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/>
                <a:t>Local State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166E02-0F0D-4270-8E57-55D090C0D86A}"/>
                </a:ext>
              </a:extLst>
            </p:cNvPr>
            <p:cNvSpPr txBox="1"/>
            <p:nvPr/>
          </p:nvSpPr>
          <p:spPr>
            <a:xfrm>
              <a:off x="1625839" y="967936"/>
              <a:ext cx="1293582" cy="633786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BC6095D-BDBA-4767-B4D7-2EC5C61C25A3}"/>
                </a:ext>
              </a:extLst>
            </p:cNvPr>
            <p:cNvSpPr txBox="1"/>
            <p:nvPr/>
          </p:nvSpPr>
          <p:spPr>
            <a:xfrm>
              <a:off x="1778240" y="1120337"/>
              <a:ext cx="1293582" cy="633786"/>
            </a:xfrm>
            <a:prstGeom prst="rect">
              <a:avLst/>
            </a:prstGeom>
            <a:solidFill>
              <a:srgbClr val="FFE699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1DBADD-5A64-4266-A092-82E699F08C6D}"/>
                </a:ext>
              </a:extLst>
            </p:cNvPr>
            <p:cNvSpPr txBox="1"/>
            <p:nvPr/>
          </p:nvSpPr>
          <p:spPr>
            <a:xfrm>
              <a:off x="1930640" y="1272735"/>
              <a:ext cx="1293582" cy="633786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23B944-EC0D-4800-95FB-DD0DFA18C831}"/>
                </a:ext>
              </a:extLst>
            </p:cNvPr>
            <p:cNvSpPr txBox="1"/>
            <p:nvPr/>
          </p:nvSpPr>
          <p:spPr>
            <a:xfrm>
              <a:off x="2083040" y="1425136"/>
              <a:ext cx="1293582" cy="633786"/>
            </a:xfrm>
            <a:prstGeom prst="rect">
              <a:avLst/>
            </a:prstGeom>
            <a:solidFill>
              <a:srgbClr val="FFCD33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E9E454A-B92C-411F-8872-BFB5B4D4A5F5}"/>
                </a:ext>
              </a:extLst>
            </p:cNvPr>
            <p:cNvSpPr txBox="1"/>
            <p:nvPr/>
          </p:nvSpPr>
          <p:spPr>
            <a:xfrm>
              <a:off x="2235440" y="1577536"/>
              <a:ext cx="1293581" cy="6001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AB69F6EE-A437-4238-8727-FC165C2A72FE}"/>
              </a:ext>
            </a:extLst>
          </p:cNvPr>
          <p:cNvCxnSpPr>
            <a:cxnSpLocks/>
            <a:stCxn id="72" idx="1"/>
            <a:endCxn id="28" idx="3"/>
          </p:cNvCxnSpPr>
          <p:nvPr/>
        </p:nvCxnSpPr>
        <p:spPr>
          <a:xfrm rot="10800000">
            <a:off x="4976226" y="1519102"/>
            <a:ext cx="837689" cy="16062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D0EDF368-7B08-420A-AF0A-46CAC03B3AD2}"/>
              </a:ext>
            </a:extLst>
          </p:cNvPr>
          <p:cNvCxnSpPr>
            <a:cxnSpLocks/>
            <a:stCxn id="111" idx="1"/>
            <a:endCxn id="72" idx="3"/>
          </p:cNvCxnSpPr>
          <p:nvPr/>
        </p:nvCxnSpPr>
        <p:spPr>
          <a:xfrm rot="10800000" flipV="1">
            <a:off x="6756190" y="1229710"/>
            <a:ext cx="787864" cy="45002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C654EB3-F298-41AF-BA8D-68828A3AC7A9}"/>
              </a:ext>
            </a:extLst>
          </p:cNvPr>
          <p:cNvSpPr txBox="1"/>
          <p:nvPr/>
        </p:nvSpPr>
        <p:spPr>
          <a:xfrm>
            <a:off x="8575001" y="169079"/>
            <a:ext cx="12965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Middleware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F68AB9-AC3E-4B0B-8EAD-14A89B2BE9B1}"/>
              </a:ext>
            </a:extLst>
          </p:cNvPr>
          <p:cNvSpPr/>
          <p:nvPr/>
        </p:nvSpPr>
        <p:spPr>
          <a:xfrm>
            <a:off x="4342630" y="245227"/>
            <a:ext cx="357662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createStore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(reducer,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preloadedState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enhancer)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A71DB269-32EB-44C6-8B9F-8FA555FEFB7B}"/>
              </a:ext>
            </a:extLst>
          </p:cNvPr>
          <p:cNvSpPr/>
          <p:nvPr/>
        </p:nvSpPr>
        <p:spPr>
          <a:xfrm rot="5400000" flipH="1" flipV="1">
            <a:off x="500286" y="681393"/>
            <a:ext cx="5357341" cy="5356623"/>
          </a:xfrm>
          <a:prstGeom prst="circularArrow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4CD41-9E24-4216-BA64-48190AA47068}"/>
              </a:ext>
            </a:extLst>
          </p:cNvPr>
          <p:cNvSpPr txBox="1"/>
          <p:nvPr/>
        </p:nvSpPr>
        <p:spPr>
          <a:xfrm flipH="1">
            <a:off x="2666597" y="4105832"/>
            <a:ext cx="2233605" cy="584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&lt;input </a:t>
            </a:r>
            <a:r>
              <a:rPr lang="en-US" sz="1050" dirty="0" err="1">
                <a:latin typeface="Consolas" panose="020B0609020204030204" pitchFamily="49" charset="0"/>
              </a:rPr>
              <a:t>onClick</a:t>
            </a:r>
            <a:r>
              <a:rPr lang="en-US" sz="1050" dirty="0">
                <a:latin typeface="Consolas" panose="020B0609020204030204" pitchFamily="49" charset="0"/>
              </a:rPr>
              <a:t>={() =&gt;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</a:rPr>
              <a:t>store.</a:t>
            </a:r>
            <a:r>
              <a:rPr lang="en-US" sz="1050" b="1" dirty="0" err="1">
                <a:latin typeface="Consolas" panose="020B0609020204030204" pitchFamily="49" charset="0"/>
              </a:rPr>
              <a:t>dispatch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latin typeface="Consolas" panose="020B0609020204030204" pitchFamily="49" charset="0"/>
              </a:rPr>
              <a:t>doLogin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}} type="submit" /&gt;</a:t>
            </a:r>
            <a:endParaRPr lang="en-US" sz="105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A818DA-DB1A-4D46-B14D-63F11D9C3C4C}"/>
              </a:ext>
            </a:extLst>
          </p:cNvPr>
          <p:cNvSpPr/>
          <p:nvPr/>
        </p:nvSpPr>
        <p:spPr>
          <a:xfrm flipH="1">
            <a:off x="3025703" y="792907"/>
            <a:ext cx="1977111" cy="1647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Root Reducer</a:t>
            </a:r>
          </a:p>
        </p:txBody>
      </p:sp>
      <p:sp>
        <p:nvSpPr>
          <p:cNvPr id="66" name="Arrow: Circular 65">
            <a:extLst>
              <a:ext uri="{FF2B5EF4-FFF2-40B4-BE49-F238E27FC236}">
                <a16:creationId xmlns:a16="http://schemas.microsoft.com/office/drawing/2014/main" id="{8679679C-AC5E-4EAF-A788-89739F07FC4A}"/>
              </a:ext>
            </a:extLst>
          </p:cNvPr>
          <p:cNvSpPr/>
          <p:nvPr/>
        </p:nvSpPr>
        <p:spPr>
          <a:xfrm rot="16200000" flipH="1" flipV="1">
            <a:off x="6443276" y="681393"/>
            <a:ext cx="5357341" cy="5356623"/>
          </a:xfrm>
          <a:prstGeom prst="circularArrow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EDEDFD-3E8B-45BE-8B96-12CE4A2CFAA3}"/>
              </a:ext>
            </a:extLst>
          </p:cNvPr>
          <p:cNvCxnSpPr>
            <a:cxnSpLocks/>
          </p:cNvCxnSpPr>
          <p:nvPr/>
        </p:nvCxnSpPr>
        <p:spPr>
          <a:xfrm flipH="1">
            <a:off x="3595452" y="1278606"/>
            <a:ext cx="5546823" cy="377872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mage result for redux">
            <a:extLst>
              <a:ext uri="{FF2B5EF4-FFF2-40B4-BE49-F238E27FC236}">
                <a16:creationId xmlns:a16="http://schemas.microsoft.com/office/drawing/2014/main" id="{267183CD-10F9-4D4D-BDF9-24260E222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79" y="2196050"/>
            <a:ext cx="1200150" cy="10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82426F0E-39EA-44EC-895F-556130E457CC}"/>
              </a:ext>
            </a:extLst>
          </p:cNvPr>
          <p:cNvSpPr/>
          <p:nvPr/>
        </p:nvSpPr>
        <p:spPr>
          <a:xfrm flipH="1">
            <a:off x="6239691" y="4718506"/>
            <a:ext cx="1056702" cy="1056844"/>
          </a:xfrm>
          <a:prstGeom prst="beve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3AD05-465E-4240-8F4E-8E329C5A7185}"/>
              </a:ext>
            </a:extLst>
          </p:cNvPr>
          <p:cNvSpPr txBox="1"/>
          <p:nvPr/>
        </p:nvSpPr>
        <p:spPr>
          <a:xfrm flipH="1">
            <a:off x="6038533" y="435135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rush Script Std" panose="03060802040607070404" pitchFamily="66" charset="0"/>
              </a:rPr>
              <a:t>ui</a:t>
            </a:r>
            <a:r>
              <a:rPr lang="en-US" dirty="0">
                <a:latin typeface="Brush Script Std" panose="03060802040607070404" pitchFamily="66" charset="0"/>
              </a:rPr>
              <a:t> = view(state)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D7DBD-657D-4972-90BD-17E5222EE1F2}"/>
              </a:ext>
            </a:extLst>
          </p:cNvPr>
          <p:cNvSpPr/>
          <p:nvPr/>
        </p:nvSpPr>
        <p:spPr>
          <a:xfrm rot="5400000" flipH="1">
            <a:off x="8565532" y="3158464"/>
            <a:ext cx="5744457" cy="830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Subscribe State Down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41023-6118-4F1F-84E5-F3C272E4B454}"/>
              </a:ext>
            </a:extLst>
          </p:cNvPr>
          <p:cNvSpPr/>
          <p:nvPr/>
        </p:nvSpPr>
        <p:spPr>
          <a:xfrm rot="16200000" flipH="1">
            <a:off x="-2059589" y="3171187"/>
            <a:ext cx="5303631" cy="830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Dispatch Actions Up</a:t>
            </a:r>
          </a:p>
        </p:txBody>
      </p:sp>
      <p:pic>
        <p:nvPicPr>
          <p:cNvPr id="1028" name="Picture 4" descr="Image result for react js">
            <a:extLst>
              <a:ext uri="{FF2B5EF4-FFF2-40B4-BE49-F238E27FC236}">
                <a16:creationId xmlns:a16="http://schemas.microsoft.com/office/drawing/2014/main" id="{62A66088-0158-4C96-87EE-2FDF5A96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05278" y="5732127"/>
            <a:ext cx="896185" cy="63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uejs">
            <a:extLst>
              <a:ext uri="{FF2B5EF4-FFF2-40B4-BE49-F238E27FC236}">
                <a16:creationId xmlns:a16="http://schemas.microsoft.com/office/drawing/2014/main" id="{22C87B08-E14D-494C-98C5-0E6D42C1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23641" y="5849421"/>
            <a:ext cx="492403" cy="4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7385AC5-1C86-45B9-8F49-179F8463598F}"/>
              </a:ext>
            </a:extLst>
          </p:cNvPr>
          <p:cNvSpPr txBox="1"/>
          <p:nvPr/>
        </p:nvSpPr>
        <p:spPr>
          <a:xfrm flipH="1">
            <a:off x="7626079" y="916014"/>
            <a:ext cx="9454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:Selector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E2A0ED-DF8C-4DFB-A62E-FBD54FDD5978}"/>
              </a:ext>
            </a:extLst>
          </p:cNvPr>
          <p:cNvSpPr txBox="1"/>
          <p:nvPr/>
        </p:nvSpPr>
        <p:spPr>
          <a:xfrm flipH="1">
            <a:off x="9165678" y="1353583"/>
            <a:ext cx="1908249" cy="6542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Reactor</a:t>
            </a:r>
          </a:p>
          <a:p>
            <a:pPr algn="ctr"/>
            <a:r>
              <a:rPr lang="en-US" sz="1100" dirty="0" err="1">
                <a:latin typeface="Consolas" panose="020B0609020204030204" pitchFamily="49" charset="0"/>
              </a:rPr>
              <a:t>store.</a:t>
            </a:r>
            <a:r>
              <a:rPr lang="en-US" sz="1100" b="1" dirty="0" err="1">
                <a:latin typeface="Consolas" panose="020B0609020204030204" pitchFamily="49" charset="0"/>
              </a:rPr>
              <a:t>subscribe</a:t>
            </a:r>
            <a:r>
              <a:rPr lang="en-US" sz="1100" dirty="0">
                <a:latin typeface="Consolas" panose="020B0609020204030204" pitchFamily="49" charset="0"/>
              </a:rPr>
              <a:t>(() =&gt; </a:t>
            </a:r>
            <a:r>
              <a:rPr lang="en-US" sz="1100" dirty="0" err="1">
                <a:latin typeface="Consolas" panose="020B0609020204030204" pitchFamily="49" charset="0"/>
              </a:rPr>
              <a:t>store.</a:t>
            </a:r>
            <a:r>
              <a:rPr lang="en-US" sz="1100" b="1" dirty="0" err="1">
                <a:latin typeface="Consolas" panose="020B0609020204030204" pitchFamily="49" charset="0"/>
              </a:rPr>
              <a:t>dispatch</a:t>
            </a:r>
            <a:r>
              <a:rPr lang="en-US" sz="1100" dirty="0">
                <a:latin typeface="Consolas" panose="020B0609020204030204" pitchFamily="49" charset="0"/>
              </a:rPr>
              <a:t>(…))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C29698-3975-4A85-ABD5-844EBC7B0633}"/>
              </a:ext>
            </a:extLst>
          </p:cNvPr>
          <p:cNvSpPr txBox="1"/>
          <p:nvPr/>
        </p:nvSpPr>
        <p:spPr>
          <a:xfrm flipH="1">
            <a:off x="3507655" y="1459162"/>
            <a:ext cx="96816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:Reducer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CD115D-D52E-4D2A-9C78-B2B02B1AF9EE}"/>
              </a:ext>
            </a:extLst>
          </p:cNvPr>
          <p:cNvSpPr txBox="1"/>
          <p:nvPr/>
        </p:nvSpPr>
        <p:spPr>
          <a:xfrm flipH="1">
            <a:off x="3129285" y="1810952"/>
            <a:ext cx="1776926" cy="53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400" dirty="0"/>
              <a:t>:Reducer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900C6-B762-4BCD-924B-EFF41ED126C0}"/>
              </a:ext>
            </a:extLst>
          </p:cNvPr>
          <p:cNvSpPr txBox="1"/>
          <p:nvPr/>
        </p:nvSpPr>
        <p:spPr>
          <a:xfrm flipH="1">
            <a:off x="7468936" y="1135094"/>
            <a:ext cx="9454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:Selector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A85E81-86E1-498A-89BE-ECA04B98EFAD}"/>
              </a:ext>
            </a:extLst>
          </p:cNvPr>
          <p:cNvSpPr txBox="1"/>
          <p:nvPr/>
        </p:nvSpPr>
        <p:spPr>
          <a:xfrm flipH="1">
            <a:off x="7269284" y="1358935"/>
            <a:ext cx="10400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/>
              <a:t>:Selector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72B390E-C2BF-4439-8ED1-A8BDFF13E8F5}"/>
              </a:ext>
            </a:extLst>
          </p:cNvPr>
          <p:cNvCxnSpPr>
            <a:cxnSpLocks/>
            <a:stCxn id="24" idx="2"/>
            <a:endCxn id="141" idx="0"/>
          </p:cNvCxnSpPr>
          <p:nvPr/>
        </p:nvCxnSpPr>
        <p:spPr>
          <a:xfrm rot="5400000">
            <a:off x="6024758" y="-204501"/>
            <a:ext cx="1882667" cy="6307422"/>
          </a:xfrm>
          <a:prstGeom prst="curvedConnector3">
            <a:avLst>
              <a:gd name="adj1" fmla="val 112142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29DD347-7D76-4DBC-AF2B-B0D192C59D8A}"/>
              </a:ext>
            </a:extLst>
          </p:cNvPr>
          <p:cNvCxnSpPr>
            <a:cxnSpLocks/>
            <a:stCxn id="23" idx="1"/>
            <a:endCxn id="24" idx="0"/>
          </p:cNvCxnSpPr>
          <p:nvPr/>
        </p:nvCxnSpPr>
        <p:spPr>
          <a:xfrm>
            <a:off x="8571535" y="1100680"/>
            <a:ext cx="1548267" cy="252903"/>
          </a:xfrm>
          <a:prstGeom prst="curved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43FCF04-106E-4B16-8BD3-9481FD13CB97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10800000">
            <a:off x="3783399" y="4690452"/>
            <a:ext cx="2456292" cy="55647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0989F40-B029-47A3-9F18-1DBC74EEBD62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rot="5400000" flipH="1" flipV="1">
            <a:off x="3020363" y="3108448"/>
            <a:ext cx="1760420" cy="23434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976575C-DC87-4D20-AA1F-8F3479077761}"/>
              </a:ext>
            </a:extLst>
          </p:cNvPr>
          <p:cNvSpPr txBox="1"/>
          <p:nvPr/>
        </p:nvSpPr>
        <p:spPr>
          <a:xfrm flipH="1">
            <a:off x="8384032" y="88016"/>
            <a:ext cx="380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Based on concepts from the “Human Redux” book</a:t>
            </a:r>
          </a:p>
        </p:txBody>
      </p:sp>
      <p:sp>
        <p:nvSpPr>
          <p:cNvPr id="1052" name="Callout: Up Arrow 1051">
            <a:extLst>
              <a:ext uri="{FF2B5EF4-FFF2-40B4-BE49-F238E27FC236}">
                <a16:creationId xmlns:a16="http://schemas.microsoft.com/office/drawing/2014/main" id="{E8868128-7BD2-4BE1-928D-A1E83ADB6AAD}"/>
              </a:ext>
            </a:extLst>
          </p:cNvPr>
          <p:cNvSpPr/>
          <p:nvPr/>
        </p:nvSpPr>
        <p:spPr>
          <a:xfrm>
            <a:off x="1281488" y="4536016"/>
            <a:ext cx="3865271" cy="1680643"/>
          </a:xfrm>
          <a:prstGeom prst="upArrowCallout">
            <a:avLst>
              <a:gd name="adj1" fmla="val 17585"/>
              <a:gd name="adj2" fmla="val 15525"/>
              <a:gd name="adj3" fmla="val 14289"/>
              <a:gd name="adj4" fmla="val 78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Bound Action Creator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8ED11-A5C7-4ACE-AFF6-E63501D47772}"/>
              </a:ext>
            </a:extLst>
          </p:cNvPr>
          <p:cNvSpPr txBox="1"/>
          <p:nvPr/>
        </p:nvSpPr>
        <p:spPr>
          <a:xfrm flipH="1">
            <a:off x="1353851" y="5153404"/>
            <a:ext cx="3714615" cy="929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noAutofit/>
          </a:bodyPr>
          <a:lstStyle/>
          <a:p>
            <a:pPr algn="ctr"/>
            <a:r>
              <a:rPr lang="en-US" sz="1600" dirty="0" err="1"/>
              <a:t>doLogin</a:t>
            </a:r>
            <a:r>
              <a:rPr lang="en-US" sz="1600" dirty="0"/>
              <a:t> : Action Creator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dispatch({ type: LOGIN_STARTED })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fetch '/</a:t>
            </a:r>
            <a:r>
              <a:rPr lang="en-US" sz="1000" dirty="0" err="1">
                <a:latin typeface="Consolas" panose="020B0609020204030204" pitchFamily="49" charset="0"/>
              </a:rPr>
              <a:t>api</a:t>
            </a:r>
            <a:r>
              <a:rPr lang="en-US" sz="1000" dirty="0">
                <a:latin typeface="Consolas" panose="020B0609020204030204" pitchFamily="49" charset="0"/>
              </a:rPr>
              <a:t>' …</a:t>
            </a: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</a:rPr>
              <a:t>.then dispatch({ type: LOGIN_SUCEEDED })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.catch dispatch({ type: LOGIN_FAILED })</a:t>
            </a:r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E2B3B0-BD76-4CFC-A365-AAF7A217AC16}"/>
              </a:ext>
            </a:extLst>
          </p:cNvPr>
          <p:cNvSpPr/>
          <p:nvPr/>
        </p:nvSpPr>
        <p:spPr>
          <a:xfrm flipH="1">
            <a:off x="7934747" y="4052673"/>
            <a:ext cx="2736140" cy="5586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050" b="0" i="0" u="none" strike="noStrike" dirty="0" err="1">
                <a:effectLst/>
                <a:latin typeface="Consolas" panose="020B0609020204030204" pitchFamily="49" charset="0"/>
              </a:rPr>
              <a:t>store.</a:t>
            </a:r>
            <a:r>
              <a:rPr lang="en-US" sz="1050" b="1" i="0" u="none" strike="noStrike" dirty="0" err="1">
                <a:effectLst/>
                <a:latin typeface="Consolas" panose="020B0609020204030204" pitchFamily="49" charset="0"/>
              </a:rPr>
              <a:t>subscribe</a:t>
            </a:r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sz="1050" dirty="0">
                <a:solidFill>
                  <a:srgbClr val="8959A8"/>
                </a:solidFill>
                <a:latin typeface="Consolas" panose="020B0609020204030204" pitchFamily="49" charset="0"/>
              </a:rPr>
              <a:t>  </a:t>
            </a:r>
            <a:r>
              <a:rPr lang="en-US" sz="1050" b="0" i="0" u="none" strike="noStrike" dirty="0" err="1"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i="0" u="none" strike="noStrike" dirty="0" err="1">
                <a:effectLst/>
                <a:latin typeface="Consolas" panose="020B0609020204030204" pitchFamily="49" charset="0"/>
              </a:rPr>
              <a:t>.setState</a:t>
            </a:r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(</a:t>
            </a:r>
            <a:r>
              <a:rPr lang="en-US" sz="1050" b="0" i="0" u="none" strike="noStrike" dirty="0" err="1">
                <a:effectLst/>
                <a:latin typeface="Consolas" panose="020B0609020204030204" pitchFamily="49" charset="0"/>
              </a:rPr>
              <a:t>store.getState</a:t>
            </a:r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()) </a:t>
            </a:r>
          </a:p>
          <a:p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})</a:t>
            </a:r>
            <a:endParaRPr 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95F60B-8B2E-4A94-836C-9472804691CA}"/>
              </a:ext>
            </a:extLst>
          </p:cNvPr>
          <p:cNvSpPr txBox="1"/>
          <p:nvPr/>
        </p:nvSpPr>
        <p:spPr>
          <a:xfrm flipH="1">
            <a:off x="6823211" y="2132233"/>
            <a:ext cx="666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Effects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243E06-4B47-4A4B-AB8C-C32E8A59C45A}"/>
              </a:ext>
            </a:extLst>
          </p:cNvPr>
          <p:cNvSpPr txBox="1"/>
          <p:nvPr/>
        </p:nvSpPr>
        <p:spPr>
          <a:xfrm flipH="1">
            <a:off x="7806995" y="2105718"/>
            <a:ext cx="67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Side-effects</a:t>
            </a: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2116C843-856C-4CBA-9F9D-57720BFCE5F2}"/>
              </a:ext>
            </a:extLst>
          </p:cNvPr>
          <p:cNvSpPr/>
          <p:nvPr/>
        </p:nvSpPr>
        <p:spPr>
          <a:xfrm flipH="1">
            <a:off x="1807806" y="6294188"/>
            <a:ext cx="587188" cy="51845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State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FBDA2FBA-CF45-4E09-BBD2-C00DB3F06797}"/>
              </a:ext>
            </a:extLst>
          </p:cNvPr>
          <p:cNvCxnSpPr>
            <a:cxnSpLocks/>
            <a:stCxn id="65" idx="2"/>
            <a:endCxn id="7" idx="2"/>
          </p:cNvCxnSpPr>
          <p:nvPr/>
        </p:nvCxnSpPr>
        <p:spPr>
          <a:xfrm flipV="1">
            <a:off x="2394994" y="6083097"/>
            <a:ext cx="816164" cy="47031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DD83367D-8E4B-4C9F-8B89-315C4408C70F}"/>
              </a:ext>
            </a:extLst>
          </p:cNvPr>
          <p:cNvCxnSpPr>
            <a:cxnSpLocks/>
            <a:stCxn id="7" idx="3"/>
            <a:endCxn id="65" idx="4"/>
          </p:cNvCxnSpPr>
          <p:nvPr/>
        </p:nvCxnSpPr>
        <p:spPr>
          <a:xfrm rot="10800000" flipH="1" flipV="1">
            <a:off x="1353850" y="5618251"/>
            <a:ext cx="453955" cy="935162"/>
          </a:xfrm>
          <a:prstGeom prst="curvedConnector3">
            <a:avLst>
              <a:gd name="adj1" fmla="val -503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Image result for redux images">
            <a:extLst>
              <a:ext uri="{FF2B5EF4-FFF2-40B4-BE49-F238E27FC236}">
                <a16:creationId xmlns:a16="http://schemas.microsoft.com/office/drawing/2014/main" id="{D1824151-90A5-49A5-849D-9791E50014F1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5" t="31507" r="14795" b="30746"/>
          <a:stretch/>
        </p:blipFill>
        <p:spPr bwMode="auto">
          <a:xfrm>
            <a:off x="5543678" y="3302260"/>
            <a:ext cx="1269620" cy="4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B08B6517-B99A-45AD-A29E-289FCCCD4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93" y="5860874"/>
            <a:ext cx="2839665" cy="85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B05E4CE4-DE36-4D55-96A8-A0F534017147}"/>
              </a:ext>
            </a:extLst>
          </p:cNvPr>
          <p:cNvCxnSpPr>
            <a:cxnSpLocks/>
            <a:stCxn id="25" idx="3"/>
            <a:endCxn id="111" idx="3"/>
          </p:cNvCxnSpPr>
          <p:nvPr/>
        </p:nvCxnSpPr>
        <p:spPr>
          <a:xfrm flipV="1">
            <a:off x="3507655" y="1254210"/>
            <a:ext cx="225976" cy="358841"/>
          </a:xfrm>
          <a:prstGeom prst="curvedConnector3">
            <a:avLst>
              <a:gd name="adj1" fmla="val -1011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4018AFF-EDED-4DDF-953D-EFDE1859469A}"/>
              </a:ext>
            </a:extLst>
          </p:cNvPr>
          <p:cNvSpPr txBox="1"/>
          <p:nvPr/>
        </p:nvSpPr>
        <p:spPr>
          <a:xfrm flipH="1">
            <a:off x="3733630" y="1100321"/>
            <a:ext cx="96816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:Reducer</a:t>
            </a: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3B3DCDE4-75C4-47F1-BC6D-9B859A2C17A6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>
          <a:xfrm rot="10800000" flipH="1">
            <a:off x="3129285" y="1613052"/>
            <a:ext cx="378370" cy="465131"/>
          </a:xfrm>
          <a:prstGeom prst="curvedConnector3">
            <a:avLst>
              <a:gd name="adj1" fmla="val -6041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F295F52-F4D1-4B16-83B4-6E127E8EC688}"/>
              </a:ext>
            </a:extLst>
          </p:cNvPr>
          <p:cNvGrpSpPr/>
          <p:nvPr/>
        </p:nvGrpSpPr>
        <p:grpSpPr>
          <a:xfrm flipH="1">
            <a:off x="5411279" y="784969"/>
            <a:ext cx="1524167" cy="1246969"/>
            <a:chOff x="1543802" y="615632"/>
            <a:chExt cx="2092697" cy="171187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667C0A2-BA94-48EC-8721-3BE325402DF1}"/>
                </a:ext>
              </a:extLst>
            </p:cNvPr>
            <p:cNvSpPr/>
            <p:nvPr/>
          </p:nvSpPr>
          <p:spPr>
            <a:xfrm>
              <a:off x="1543802" y="615632"/>
              <a:ext cx="2092697" cy="1711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/>
                <a:t>Local State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166E02-0F0D-4270-8E57-55D090C0D86A}"/>
                </a:ext>
              </a:extLst>
            </p:cNvPr>
            <p:cNvSpPr txBox="1"/>
            <p:nvPr/>
          </p:nvSpPr>
          <p:spPr>
            <a:xfrm>
              <a:off x="2231955" y="967936"/>
              <a:ext cx="1293582" cy="633786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BC6095D-BDBA-4767-B4D7-2EC5C61C25A3}"/>
                </a:ext>
              </a:extLst>
            </p:cNvPr>
            <p:cNvSpPr txBox="1"/>
            <p:nvPr/>
          </p:nvSpPr>
          <p:spPr>
            <a:xfrm>
              <a:off x="2083041" y="1120337"/>
              <a:ext cx="1293582" cy="633786"/>
            </a:xfrm>
            <a:prstGeom prst="rect">
              <a:avLst/>
            </a:prstGeom>
            <a:solidFill>
              <a:srgbClr val="FFE699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1DBADD-5A64-4266-A092-82E699F08C6D}"/>
                </a:ext>
              </a:extLst>
            </p:cNvPr>
            <p:cNvSpPr txBox="1"/>
            <p:nvPr/>
          </p:nvSpPr>
          <p:spPr>
            <a:xfrm>
              <a:off x="1930640" y="1272735"/>
              <a:ext cx="1293582" cy="633786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23B944-EC0D-4800-95FB-DD0DFA18C831}"/>
                </a:ext>
              </a:extLst>
            </p:cNvPr>
            <p:cNvSpPr txBox="1"/>
            <p:nvPr/>
          </p:nvSpPr>
          <p:spPr>
            <a:xfrm>
              <a:off x="1783737" y="1425136"/>
              <a:ext cx="1293582" cy="633786"/>
            </a:xfrm>
            <a:prstGeom prst="rect">
              <a:avLst/>
            </a:prstGeom>
            <a:solidFill>
              <a:srgbClr val="FFCD33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E9E454A-B92C-411F-8872-BFB5B4D4A5F5}"/>
                </a:ext>
              </a:extLst>
            </p:cNvPr>
            <p:cNvSpPr txBox="1"/>
            <p:nvPr/>
          </p:nvSpPr>
          <p:spPr>
            <a:xfrm>
              <a:off x="1633970" y="1577536"/>
              <a:ext cx="1293582" cy="6001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AB69F6EE-A437-4238-8727-FC165C2A72FE}"/>
              </a:ext>
            </a:extLst>
          </p:cNvPr>
          <p:cNvCxnSpPr>
            <a:cxnSpLocks/>
            <a:stCxn id="51" idx="1"/>
            <a:endCxn id="28" idx="3"/>
          </p:cNvCxnSpPr>
          <p:nvPr/>
        </p:nvCxnSpPr>
        <p:spPr>
          <a:xfrm>
            <a:off x="6935446" y="1408454"/>
            <a:ext cx="333838" cy="13514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D0EDF368-7B08-420A-AF0A-46CAC03B3AD2}"/>
              </a:ext>
            </a:extLst>
          </p:cNvPr>
          <p:cNvCxnSpPr>
            <a:cxnSpLocks/>
            <a:stCxn id="120" idx="1"/>
            <a:endCxn id="72" idx="3"/>
          </p:cNvCxnSpPr>
          <p:nvPr/>
        </p:nvCxnSpPr>
        <p:spPr>
          <a:xfrm>
            <a:off x="5002814" y="1616459"/>
            <a:ext cx="924810" cy="8777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C654EB3-F298-41AF-BA8D-68828A3AC7A9}"/>
              </a:ext>
            </a:extLst>
          </p:cNvPr>
          <p:cNvSpPr txBox="1"/>
          <p:nvPr/>
        </p:nvSpPr>
        <p:spPr>
          <a:xfrm rot="900000" flipH="1">
            <a:off x="4214339" y="4972296"/>
            <a:ext cx="11785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Middlewares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F68AB9-AC3E-4B0B-8EAD-14A89B2BE9B1}"/>
              </a:ext>
            </a:extLst>
          </p:cNvPr>
          <p:cNvSpPr/>
          <p:nvPr/>
        </p:nvSpPr>
        <p:spPr>
          <a:xfrm flipH="1">
            <a:off x="4391031" y="160784"/>
            <a:ext cx="35761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createStore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(reducer,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preloadedState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enhancer)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0C5975-AE91-44D5-BA8D-CD1F679EFCC7}"/>
              </a:ext>
            </a:extLst>
          </p:cNvPr>
          <p:cNvSpPr txBox="1"/>
          <p:nvPr/>
        </p:nvSpPr>
        <p:spPr>
          <a:xfrm rot="900000" flipH="1">
            <a:off x="9884631" y="3883319"/>
            <a:ext cx="9454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Connect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8F8EF6-2115-4D28-8E2A-B876C4C1F895}"/>
              </a:ext>
            </a:extLst>
          </p:cNvPr>
          <p:cNvSpPr txBox="1"/>
          <p:nvPr/>
        </p:nvSpPr>
        <p:spPr>
          <a:xfrm>
            <a:off x="2718549" y="449754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ush Script Std" panose="03060802040607070404" pitchFamily="66" charset="0"/>
              </a:rPr>
              <a:t>“State updater functions”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EFEECB-7711-47B6-9DD4-0E6375BAEEF4}"/>
              </a:ext>
            </a:extLst>
          </p:cNvPr>
          <p:cNvSpPr txBox="1"/>
          <p:nvPr/>
        </p:nvSpPr>
        <p:spPr>
          <a:xfrm>
            <a:off x="5237682" y="43254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ush Script Std" panose="03060802040607070404" pitchFamily="66" charset="0"/>
              </a:rPr>
              <a:t>Plain object as “database”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927C3B-8D5D-4CBF-9E7F-B630459B8918}"/>
              </a:ext>
            </a:extLst>
          </p:cNvPr>
          <p:cNvSpPr txBox="1"/>
          <p:nvPr/>
        </p:nvSpPr>
        <p:spPr>
          <a:xfrm rot="19800000" flipH="1">
            <a:off x="3114408" y="1146515"/>
            <a:ext cx="450908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DD17AE-AF4D-4287-A6BD-F20D2429B538}"/>
              </a:ext>
            </a:extLst>
          </p:cNvPr>
          <p:cNvSpPr txBox="1"/>
          <p:nvPr/>
        </p:nvSpPr>
        <p:spPr>
          <a:xfrm rot="19800000" flipH="1">
            <a:off x="2790546" y="1503703"/>
            <a:ext cx="450908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1B214A-2BF1-42D5-9E6B-C1062B7A9F3B}"/>
              </a:ext>
            </a:extLst>
          </p:cNvPr>
          <p:cNvSpPr/>
          <p:nvPr/>
        </p:nvSpPr>
        <p:spPr>
          <a:xfrm>
            <a:off x="3050188" y="2111425"/>
            <a:ext cx="193514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>
                <a:latin typeface="Consolas" panose="020B0609020204030204" pitchFamily="49" charset="0"/>
              </a:rPr>
              <a:t>(state = </a:t>
            </a:r>
            <a:r>
              <a:rPr lang="en-US" sz="600" dirty="0" err="1">
                <a:latin typeface="Consolas" panose="020B0609020204030204" pitchFamily="49" charset="0"/>
              </a:rPr>
              <a:t>initialState</a:t>
            </a:r>
            <a:r>
              <a:rPr lang="en-US" sz="600" dirty="0">
                <a:latin typeface="Consolas" panose="020B0609020204030204" pitchFamily="49" charset="0"/>
              </a:rPr>
              <a:t>, action) =&gt; </a:t>
            </a:r>
            <a:r>
              <a:rPr lang="en-US" sz="600" dirty="0" err="1">
                <a:latin typeface="Consolas" panose="020B0609020204030204" pitchFamily="49" charset="0"/>
              </a:rPr>
              <a:t>newState</a:t>
            </a:r>
            <a:endParaRPr lang="en-US" sz="600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FFEEC61-9C47-430B-A1CC-3EB19E9CB87B}"/>
              </a:ext>
            </a:extLst>
          </p:cNvPr>
          <p:cNvGrpSpPr/>
          <p:nvPr/>
        </p:nvGrpSpPr>
        <p:grpSpPr>
          <a:xfrm>
            <a:off x="1930296" y="2598009"/>
            <a:ext cx="2273905" cy="728389"/>
            <a:chOff x="3900718" y="5953133"/>
            <a:chExt cx="2273905" cy="728389"/>
          </a:xfrm>
          <a:solidFill>
            <a:srgbClr val="FFE699"/>
          </a:solidFill>
        </p:grpSpPr>
        <p:sp>
          <p:nvSpPr>
            <p:cNvPr id="112" name="Scroll: Vertical 111">
              <a:extLst>
                <a:ext uri="{FF2B5EF4-FFF2-40B4-BE49-F238E27FC236}">
                  <a16:creationId xmlns:a16="http://schemas.microsoft.com/office/drawing/2014/main" id="{F323E97A-B4B3-4F21-A954-BC1ECF1397DE}"/>
                </a:ext>
              </a:extLst>
            </p:cNvPr>
            <p:cNvSpPr/>
            <p:nvPr/>
          </p:nvSpPr>
          <p:spPr>
            <a:xfrm rot="10800000">
              <a:off x="3900718" y="5953133"/>
              <a:ext cx="2273905" cy="728389"/>
            </a:xfrm>
            <a:prstGeom prst="verticalScroll">
              <a:avLst/>
            </a:prstGeom>
            <a:grpFill/>
            <a:ln>
              <a:solidFill>
                <a:srgbClr val="BC8C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/>
                <a:t>Action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803056-6337-4ABF-B799-617FCCCCA9FE}"/>
                </a:ext>
              </a:extLst>
            </p:cNvPr>
            <p:cNvSpPr/>
            <p:nvPr/>
          </p:nvSpPr>
          <p:spPr>
            <a:xfrm flipH="1">
              <a:off x="4288365" y="5990253"/>
              <a:ext cx="1681199" cy="55496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r>
                <a:rPr lang="en-US" sz="1050" b="0" i="0" u="none" strike="noStrike" dirty="0"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050" dirty="0">
                  <a:latin typeface="Consolas" panose="020B0609020204030204" pitchFamily="49" charset="0"/>
                </a:rPr>
                <a:t>  </a:t>
              </a:r>
              <a:r>
                <a:rPr lang="en-US" sz="1050" b="0" i="0" u="none" strike="noStrike" dirty="0">
                  <a:effectLst/>
                  <a:latin typeface="Consolas" panose="020B0609020204030204" pitchFamily="49" charset="0"/>
                </a:rPr>
                <a:t>type:</a:t>
              </a:r>
              <a:r>
                <a:rPr lang="en-US" sz="1050" dirty="0">
                  <a:solidFill>
                    <a:srgbClr val="718C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0" i="0" u="none" strike="noStrike" dirty="0">
                  <a:solidFill>
                    <a:srgbClr val="718C00"/>
                  </a:solidFill>
                  <a:effectLst/>
                  <a:latin typeface="Consolas" panose="020B0609020204030204" pitchFamily="49" charset="0"/>
                </a:rPr>
                <a:t>LOGIN_STARTED</a:t>
              </a:r>
            </a:p>
            <a:p>
              <a:r>
                <a:rPr lang="en-US" sz="1050" b="0" i="0" u="none" strike="noStrike" dirty="0">
                  <a:effectLst/>
                  <a:latin typeface="Consolas" panose="020B0609020204030204" pitchFamily="49" charset="0"/>
                </a:rPr>
                <a:t>}</a:t>
              </a:r>
              <a:endParaRPr lang="en-US" sz="10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8548A4A-85AE-4492-9278-6A62CD5E72CB}"/>
              </a:ext>
            </a:extLst>
          </p:cNvPr>
          <p:cNvGrpSpPr/>
          <p:nvPr/>
        </p:nvGrpSpPr>
        <p:grpSpPr>
          <a:xfrm>
            <a:off x="2436667" y="3089316"/>
            <a:ext cx="2751426" cy="801228"/>
            <a:chOff x="1664143" y="4230781"/>
            <a:chExt cx="3026569" cy="801228"/>
          </a:xfrm>
        </p:grpSpPr>
        <p:sp>
          <p:nvSpPr>
            <p:cNvPr id="141" name="Scroll: Vertical 140">
              <a:extLst>
                <a:ext uri="{FF2B5EF4-FFF2-40B4-BE49-F238E27FC236}">
                  <a16:creationId xmlns:a16="http://schemas.microsoft.com/office/drawing/2014/main" id="{74D0DED9-BBC7-46B1-BC27-B01C98A4EEDD}"/>
                </a:ext>
              </a:extLst>
            </p:cNvPr>
            <p:cNvSpPr/>
            <p:nvPr/>
          </p:nvSpPr>
          <p:spPr>
            <a:xfrm rot="10800000">
              <a:off x="1664143" y="4230781"/>
              <a:ext cx="3026569" cy="801228"/>
            </a:xfrm>
            <a:prstGeom prst="verticalScroll">
              <a:avLst/>
            </a:prstGeom>
            <a:solidFill>
              <a:srgbClr val="FFCD33"/>
            </a:solidFill>
            <a:ln>
              <a:solidFill>
                <a:srgbClr val="BC8C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600" dirty="0"/>
                <a:t>Action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C9DBC6B-804F-4C49-8C6E-B36984A5B16B}"/>
                </a:ext>
              </a:extLst>
            </p:cNvPr>
            <p:cNvSpPr/>
            <p:nvPr/>
          </p:nvSpPr>
          <p:spPr>
            <a:xfrm flipH="1">
              <a:off x="2113318" y="4236527"/>
              <a:ext cx="2245953" cy="67151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000" b="0" i="0" u="none" strike="noStrike" dirty="0"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b="0" i="0" u="none" strike="noStrike" dirty="0">
                  <a:effectLst/>
                  <a:latin typeface="Consolas" panose="020B0609020204030204" pitchFamily="49" charset="0"/>
                </a:rPr>
                <a:t>type:</a:t>
              </a:r>
              <a:r>
                <a:rPr lang="en-US" sz="1000" dirty="0">
                  <a:solidFill>
                    <a:srgbClr val="718C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b="0" i="0" u="none" strike="noStrike" dirty="0">
                  <a:solidFill>
                    <a:srgbClr val="718C00"/>
                  </a:solidFill>
                  <a:effectLst/>
                  <a:latin typeface="Consolas" panose="020B0609020204030204" pitchFamily="49" charset="0"/>
                </a:rPr>
                <a:t>LOGIN_SUCCEEDED, </a:t>
              </a:r>
              <a:br>
                <a:rPr lang="en-US" sz="1000" b="0" i="0" u="none" strike="noStrike" dirty="0">
                  <a:solidFill>
                    <a:srgbClr val="718C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</a:rPr>
                <a:t>  payload: </a:t>
              </a:r>
              <a:r>
                <a:rPr lang="en-US" sz="1000" b="0" i="0" u="none" strike="noStrike" dirty="0">
                  <a:solidFill>
                    <a:srgbClr val="718C00"/>
                  </a:solidFill>
                  <a:effectLst/>
                  <a:latin typeface="Consolas" panose="020B0609020204030204" pitchFamily="49" charset="0"/>
                </a:rPr>
                <a:t>[{id: 1, name: …}] </a:t>
              </a:r>
              <a:r>
                <a:rPr lang="en-US" sz="1000" b="0" i="0" u="none" strike="noStrike" dirty="0">
                  <a:effectLst/>
                  <a:latin typeface="Consolas" panose="020B0609020204030204" pitchFamily="49" charset="0"/>
                </a:rPr>
                <a:t> </a:t>
              </a:r>
            </a:p>
            <a:p>
              <a:r>
                <a:rPr lang="en-US" sz="1000" b="0" i="0" u="none" strike="noStrike" dirty="0">
                  <a:effectLst/>
                  <a:latin typeface="Consolas" panose="020B0609020204030204" pitchFamily="49" charset="0"/>
                </a:rPr>
                <a:t>}</a:t>
              </a:r>
              <a:endParaRPr lang="en-US" sz="1000" dirty="0"/>
            </a:p>
          </p:txBody>
        </p:sp>
      </p:grp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2B0C367-5EBE-4C25-9D4E-C581791CAA51}"/>
              </a:ext>
            </a:extLst>
          </p:cNvPr>
          <p:cNvCxnSpPr>
            <a:cxnSpLocks/>
            <a:stCxn id="45" idx="2"/>
            <a:endCxn id="14" idx="4"/>
          </p:cNvCxnSpPr>
          <p:nvPr/>
        </p:nvCxnSpPr>
        <p:spPr>
          <a:xfrm rot="5400000">
            <a:off x="7981785" y="3925895"/>
            <a:ext cx="635641" cy="200642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29D7ADA0-760A-42AB-9D80-292C1E677259}"/>
              </a:ext>
            </a:extLst>
          </p:cNvPr>
          <p:cNvCxnSpPr>
            <a:cxnSpLocks/>
            <a:stCxn id="27" idx="1"/>
            <a:endCxn id="45" idx="0"/>
          </p:cNvCxnSpPr>
          <p:nvPr/>
        </p:nvCxnSpPr>
        <p:spPr>
          <a:xfrm>
            <a:off x="8414392" y="1319760"/>
            <a:ext cx="888425" cy="273291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Cylinder 183">
            <a:extLst>
              <a:ext uri="{FF2B5EF4-FFF2-40B4-BE49-F238E27FC236}">
                <a16:creationId xmlns:a16="http://schemas.microsoft.com/office/drawing/2014/main" id="{98DE10F9-25A9-449D-8295-C922C5C6FCF6}"/>
              </a:ext>
            </a:extLst>
          </p:cNvPr>
          <p:cNvSpPr/>
          <p:nvPr/>
        </p:nvSpPr>
        <p:spPr>
          <a:xfrm flipH="1">
            <a:off x="3928306" y="6294188"/>
            <a:ext cx="710498" cy="51845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IndexDB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953C9ABC-ACE9-44C1-8C73-B11D2B6598DC}"/>
              </a:ext>
            </a:extLst>
          </p:cNvPr>
          <p:cNvCxnSpPr>
            <a:cxnSpLocks/>
            <a:stCxn id="184" idx="4"/>
            <a:endCxn id="7" idx="2"/>
          </p:cNvCxnSpPr>
          <p:nvPr/>
        </p:nvCxnSpPr>
        <p:spPr>
          <a:xfrm rot="10800000">
            <a:off x="3211158" y="6083097"/>
            <a:ext cx="717148" cy="47031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or: Curved 187">
            <a:extLst>
              <a:ext uri="{FF2B5EF4-FFF2-40B4-BE49-F238E27FC236}">
                <a16:creationId xmlns:a16="http://schemas.microsoft.com/office/drawing/2014/main" id="{A9E183AE-6526-4280-8AED-1E41DAA51099}"/>
              </a:ext>
            </a:extLst>
          </p:cNvPr>
          <p:cNvCxnSpPr>
            <a:cxnSpLocks/>
            <a:stCxn id="7" idx="1"/>
            <a:endCxn id="184" idx="2"/>
          </p:cNvCxnSpPr>
          <p:nvPr/>
        </p:nvCxnSpPr>
        <p:spPr>
          <a:xfrm flipH="1">
            <a:off x="4638804" y="5618251"/>
            <a:ext cx="429662" cy="935162"/>
          </a:xfrm>
          <a:prstGeom prst="curvedConnector3">
            <a:avLst>
              <a:gd name="adj1" fmla="val -53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7ADFD20-22DE-4E5C-87D3-54089D153FF9}"/>
              </a:ext>
            </a:extLst>
          </p:cNvPr>
          <p:cNvSpPr txBox="1"/>
          <p:nvPr/>
        </p:nvSpPr>
        <p:spPr>
          <a:xfrm flipH="1">
            <a:off x="7855256" y="5869301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Flux pattern</a:t>
            </a:r>
            <a:endParaRPr lang="en-US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6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D079-CE46-4F9D-8CC8-A32CE1DA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1B83-AC13-49EA-85D2-7AABCBDD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A71DB269-32EB-44C6-8B9F-8FA555FEFB7B}"/>
              </a:ext>
            </a:extLst>
          </p:cNvPr>
          <p:cNvSpPr/>
          <p:nvPr/>
        </p:nvSpPr>
        <p:spPr>
          <a:xfrm rot="5400000" flipH="1" flipV="1">
            <a:off x="500286" y="681393"/>
            <a:ext cx="5357341" cy="5356623"/>
          </a:xfrm>
          <a:prstGeom prst="circularArrow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4CD41-9E24-4216-BA64-48190AA47068}"/>
              </a:ext>
            </a:extLst>
          </p:cNvPr>
          <p:cNvSpPr txBox="1"/>
          <p:nvPr/>
        </p:nvSpPr>
        <p:spPr>
          <a:xfrm flipH="1">
            <a:off x="2666597" y="4105832"/>
            <a:ext cx="2233605" cy="584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&lt;input </a:t>
            </a:r>
            <a:r>
              <a:rPr lang="en-US" sz="1050" dirty="0" err="1">
                <a:latin typeface="Consolas" panose="020B0609020204030204" pitchFamily="49" charset="0"/>
              </a:rPr>
              <a:t>onClick</a:t>
            </a:r>
            <a:r>
              <a:rPr lang="en-US" sz="1050" dirty="0">
                <a:latin typeface="Consolas" panose="020B0609020204030204" pitchFamily="49" charset="0"/>
              </a:rPr>
              <a:t>={() =&gt;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</a:rPr>
              <a:t>store.</a:t>
            </a:r>
            <a:r>
              <a:rPr lang="en-US" sz="1050" b="1" dirty="0" err="1">
                <a:latin typeface="Consolas" panose="020B0609020204030204" pitchFamily="49" charset="0"/>
              </a:rPr>
              <a:t>dispatch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latin typeface="Consolas" panose="020B0609020204030204" pitchFamily="49" charset="0"/>
              </a:rPr>
              <a:t>doLogin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}} type="submit" /&gt;</a:t>
            </a:r>
            <a:endParaRPr lang="en-US" sz="105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A818DA-DB1A-4D46-B14D-63F11D9C3C4C}"/>
              </a:ext>
            </a:extLst>
          </p:cNvPr>
          <p:cNvSpPr/>
          <p:nvPr/>
        </p:nvSpPr>
        <p:spPr>
          <a:xfrm flipH="1">
            <a:off x="3025703" y="792907"/>
            <a:ext cx="1977111" cy="1647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/>
              <a:t>Root Reducer</a:t>
            </a:r>
          </a:p>
        </p:txBody>
      </p:sp>
      <p:sp>
        <p:nvSpPr>
          <p:cNvPr id="66" name="Arrow: Circular 65">
            <a:extLst>
              <a:ext uri="{FF2B5EF4-FFF2-40B4-BE49-F238E27FC236}">
                <a16:creationId xmlns:a16="http://schemas.microsoft.com/office/drawing/2014/main" id="{8679679C-AC5E-4EAF-A788-89739F07FC4A}"/>
              </a:ext>
            </a:extLst>
          </p:cNvPr>
          <p:cNvSpPr/>
          <p:nvPr/>
        </p:nvSpPr>
        <p:spPr>
          <a:xfrm rot="16200000" flipH="1" flipV="1">
            <a:off x="6443276" y="681393"/>
            <a:ext cx="5357341" cy="5356623"/>
          </a:xfrm>
          <a:prstGeom prst="circularArrow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EDEDFD-3E8B-45BE-8B96-12CE4A2CFAA3}"/>
              </a:ext>
            </a:extLst>
          </p:cNvPr>
          <p:cNvCxnSpPr>
            <a:cxnSpLocks/>
          </p:cNvCxnSpPr>
          <p:nvPr/>
        </p:nvCxnSpPr>
        <p:spPr>
          <a:xfrm flipH="1">
            <a:off x="3595452" y="1278606"/>
            <a:ext cx="5546823" cy="377872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mage result for redux">
            <a:extLst>
              <a:ext uri="{FF2B5EF4-FFF2-40B4-BE49-F238E27FC236}">
                <a16:creationId xmlns:a16="http://schemas.microsoft.com/office/drawing/2014/main" id="{267183CD-10F9-4D4D-BDF9-24260E222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79" y="2196050"/>
            <a:ext cx="1200150" cy="10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82426F0E-39EA-44EC-895F-556130E457CC}"/>
              </a:ext>
            </a:extLst>
          </p:cNvPr>
          <p:cNvSpPr/>
          <p:nvPr/>
        </p:nvSpPr>
        <p:spPr>
          <a:xfrm flipH="1">
            <a:off x="6239691" y="4718506"/>
            <a:ext cx="1056702" cy="1056844"/>
          </a:xfrm>
          <a:prstGeom prst="beve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3AD05-465E-4240-8F4E-8E329C5A7185}"/>
              </a:ext>
            </a:extLst>
          </p:cNvPr>
          <p:cNvSpPr txBox="1"/>
          <p:nvPr/>
        </p:nvSpPr>
        <p:spPr>
          <a:xfrm flipH="1">
            <a:off x="6038533" y="435135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rush Script Std" panose="03060802040607070404" pitchFamily="66" charset="0"/>
              </a:rPr>
              <a:t>ui</a:t>
            </a:r>
            <a:r>
              <a:rPr lang="en-US" dirty="0">
                <a:latin typeface="Brush Script Std" panose="03060802040607070404" pitchFamily="66" charset="0"/>
              </a:rPr>
              <a:t> = view(state)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D7DBD-657D-4972-90BD-17E5222EE1F2}"/>
              </a:ext>
            </a:extLst>
          </p:cNvPr>
          <p:cNvSpPr/>
          <p:nvPr/>
        </p:nvSpPr>
        <p:spPr>
          <a:xfrm rot="5400000" flipH="1">
            <a:off x="8565532" y="3158464"/>
            <a:ext cx="5744457" cy="830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Subscribe State Down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41023-6118-4F1F-84E5-F3C272E4B454}"/>
              </a:ext>
            </a:extLst>
          </p:cNvPr>
          <p:cNvSpPr/>
          <p:nvPr/>
        </p:nvSpPr>
        <p:spPr>
          <a:xfrm rot="16200000" flipH="1">
            <a:off x="-2059589" y="3171187"/>
            <a:ext cx="5303631" cy="830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Dispatch Actions 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385AC5-1C86-45B9-8F49-179F8463598F}"/>
              </a:ext>
            </a:extLst>
          </p:cNvPr>
          <p:cNvSpPr txBox="1"/>
          <p:nvPr/>
        </p:nvSpPr>
        <p:spPr>
          <a:xfrm flipH="1">
            <a:off x="7626079" y="916014"/>
            <a:ext cx="9454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:Selector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C29698-3975-4A85-ABD5-844EBC7B0633}"/>
              </a:ext>
            </a:extLst>
          </p:cNvPr>
          <p:cNvSpPr txBox="1"/>
          <p:nvPr/>
        </p:nvSpPr>
        <p:spPr>
          <a:xfrm flipH="1">
            <a:off x="3507655" y="1459162"/>
            <a:ext cx="96816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:Reducer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CD115D-D52E-4D2A-9C78-B2B02B1AF9EE}"/>
              </a:ext>
            </a:extLst>
          </p:cNvPr>
          <p:cNvSpPr txBox="1"/>
          <p:nvPr/>
        </p:nvSpPr>
        <p:spPr>
          <a:xfrm flipH="1">
            <a:off x="3129285" y="1810952"/>
            <a:ext cx="1776926" cy="53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400" dirty="0"/>
              <a:t>:Reducer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900C6-B762-4BCD-924B-EFF41ED126C0}"/>
              </a:ext>
            </a:extLst>
          </p:cNvPr>
          <p:cNvSpPr txBox="1"/>
          <p:nvPr/>
        </p:nvSpPr>
        <p:spPr>
          <a:xfrm flipH="1">
            <a:off x="7468936" y="1135094"/>
            <a:ext cx="9454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:Selector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A85E81-86E1-498A-89BE-ECA04B98EFAD}"/>
              </a:ext>
            </a:extLst>
          </p:cNvPr>
          <p:cNvSpPr txBox="1"/>
          <p:nvPr/>
        </p:nvSpPr>
        <p:spPr>
          <a:xfrm flipH="1">
            <a:off x="7269284" y="1358935"/>
            <a:ext cx="10400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/>
              <a:t>:Selector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43FCF04-106E-4B16-8BD3-9481FD13CB97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10800000">
            <a:off x="3783399" y="4690452"/>
            <a:ext cx="2456292" cy="55647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0989F40-B029-47A3-9F18-1DBC74EEBD62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rot="5400000" flipH="1" flipV="1">
            <a:off x="3020363" y="3108448"/>
            <a:ext cx="1760420" cy="23434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976575C-DC87-4D20-AA1F-8F3479077761}"/>
              </a:ext>
            </a:extLst>
          </p:cNvPr>
          <p:cNvSpPr txBox="1"/>
          <p:nvPr/>
        </p:nvSpPr>
        <p:spPr>
          <a:xfrm flipH="1">
            <a:off x="8384032" y="88016"/>
            <a:ext cx="380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Based on concepts from the “Human Redux” book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E2B3B0-BD76-4CFC-A365-AAF7A217AC16}"/>
              </a:ext>
            </a:extLst>
          </p:cNvPr>
          <p:cNvSpPr/>
          <p:nvPr/>
        </p:nvSpPr>
        <p:spPr>
          <a:xfrm flipH="1">
            <a:off x="7934747" y="4052673"/>
            <a:ext cx="2736140" cy="5586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050" b="0" i="0" u="none" strike="noStrike" dirty="0" err="1">
                <a:effectLst/>
                <a:latin typeface="Consolas" panose="020B0609020204030204" pitchFamily="49" charset="0"/>
              </a:rPr>
              <a:t>store.</a:t>
            </a:r>
            <a:r>
              <a:rPr lang="en-US" sz="1050" b="1" i="0" u="none" strike="noStrike" dirty="0" err="1">
                <a:effectLst/>
                <a:latin typeface="Consolas" panose="020B0609020204030204" pitchFamily="49" charset="0"/>
              </a:rPr>
              <a:t>subscribe</a:t>
            </a:r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sz="1050" dirty="0">
                <a:solidFill>
                  <a:srgbClr val="8959A8"/>
                </a:solidFill>
                <a:latin typeface="Consolas" panose="020B0609020204030204" pitchFamily="49" charset="0"/>
              </a:rPr>
              <a:t>  </a:t>
            </a:r>
            <a:r>
              <a:rPr lang="en-US" sz="1050" b="0" i="0" u="none" strike="noStrike" dirty="0" err="1"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i="0" u="none" strike="noStrike" dirty="0" err="1">
                <a:effectLst/>
                <a:latin typeface="Consolas" panose="020B0609020204030204" pitchFamily="49" charset="0"/>
              </a:rPr>
              <a:t>.setState</a:t>
            </a:r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(</a:t>
            </a:r>
            <a:r>
              <a:rPr lang="en-US" sz="1050" b="0" i="0" u="none" strike="noStrike" dirty="0" err="1">
                <a:effectLst/>
                <a:latin typeface="Consolas" panose="020B0609020204030204" pitchFamily="49" charset="0"/>
              </a:rPr>
              <a:t>store.getState</a:t>
            </a:r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()) </a:t>
            </a:r>
          </a:p>
          <a:p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})</a:t>
            </a:r>
            <a:endParaRPr 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95F60B-8B2E-4A94-836C-9472804691CA}"/>
              </a:ext>
            </a:extLst>
          </p:cNvPr>
          <p:cNvSpPr txBox="1"/>
          <p:nvPr/>
        </p:nvSpPr>
        <p:spPr>
          <a:xfrm flipH="1">
            <a:off x="6823211" y="2132233"/>
            <a:ext cx="666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Effects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243E06-4B47-4A4B-AB8C-C32E8A59C45A}"/>
              </a:ext>
            </a:extLst>
          </p:cNvPr>
          <p:cNvSpPr txBox="1"/>
          <p:nvPr/>
        </p:nvSpPr>
        <p:spPr>
          <a:xfrm flipH="1">
            <a:off x="7806995" y="2105718"/>
            <a:ext cx="67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Side-effects</a:t>
            </a:r>
          </a:p>
        </p:txBody>
      </p:sp>
      <p:pic>
        <p:nvPicPr>
          <p:cNvPr id="1032" name="Picture 8" descr="Image result for redux images">
            <a:extLst>
              <a:ext uri="{FF2B5EF4-FFF2-40B4-BE49-F238E27FC236}">
                <a16:creationId xmlns:a16="http://schemas.microsoft.com/office/drawing/2014/main" id="{D1824151-90A5-49A5-849D-9791E50014F1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5" t="31507" r="14795" b="30746"/>
          <a:stretch/>
        </p:blipFill>
        <p:spPr bwMode="auto">
          <a:xfrm>
            <a:off x="5543678" y="3302260"/>
            <a:ext cx="1269620" cy="4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B05E4CE4-DE36-4D55-96A8-A0F534017147}"/>
              </a:ext>
            </a:extLst>
          </p:cNvPr>
          <p:cNvCxnSpPr>
            <a:cxnSpLocks/>
            <a:stCxn id="25" idx="3"/>
            <a:endCxn id="111" idx="3"/>
          </p:cNvCxnSpPr>
          <p:nvPr/>
        </p:nvCxnSpPr>
        <p:spPr>
          <a:xfrm flipV="1">
            <a:off x="3507655" y="1254210"/>
            <a:ext cx="225976" cy="358841"/>
          </a:xfrm>
          <a:prstGeom prst="curvedConnector3">
            <a:avLst>
              <a:gd name="adj1" fmla="val -10114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4018AFF-EDED-4DDF-953D-EFDE1859469A}"/>
              </a:ext>
            </a:extLst>
          </p:cNvPr>
          <p:cNvSpPr txBox="1"/>
          <p:nvPr/>
        </p:nvSpPr>
        <p:spPr>
          <a:xfrm flipH="1">
            <a:off x="3733630" y="1100321"/>
            <a:ext cx="96816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:Reducer</a:t>
            </a: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3B3DCDE4-75C4-47F1-BC6D-9B859A2C17A6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>
          <a:xfrm rot="10800000" flipH="1">
            <a:off x="3129285" y="1613052"/>
            <a:ext cx="378370" cy="465131"/>
          </a:xfrm>
          <a:prstGeom prst="curvedConnector3">
            <a:avLst>
              <a:gd name="adj1" fmla="val -6041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F295F52-F4D1-4B16-83B4-6E127E8EC688}"/>
              </a:ext>
            </a:extLst>
          </p:cNvPr>
          <p:cNvGrpSpPr/>
          <p:nvPr/>
        </p:nvGrpSpPr>
        <p:grpSpPr>
          <a:xfrm flipH="1">
            <a:off x="5411279" y="784969"/>
            <a:ext cx="1524167" cy="1246969"/>
            <a:chOff x="1543802" y="615632"/>
            <a:chExt cx="2092697" cy="171187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667C0A2-BA94-48EC-8721-3BE325402DF1}"/>
                </a:ext>
              </a:extLst>
            </p:cNvPr>
            <p:cNvSpPr/>
            <p:nvPr/>
          </p:nvSpPr>
          <p:spPr>
            <a:xfrm>
              <a:off x="1543802" y="615632"/>
              <a:ext cx="2092697" cy="1711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/>
                <a:t>Local State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166E02-0F0D-4270-8E57-55D090C0D86A}"/>
                </a:ext>
              </a:extLst>
            </p:cNvPr>
            <p:cNvSpPr txBox="1"/>
            <p:nvPr/>
          </p:nvSpPr>
          <p:spPr>
            <a:xfrm>
              <a:off x="2231955" y="967936"/>
              <a:ext cx="1293582" cy="633786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BC6095D-BDBA-4767-B4D7-2EC5C61C25A3}"/>
                </a:ext>
              </a:extLst>
            </p:cNvPr>
            <p:cNvSpPr txBox="1"/>
            <p:nvPr/>
          </p:nvSpPr>
          <p:spPr>
            <a:xfrm>
              <a:off x="2083041" y="1120337"/>
              <a:ext cx="1293582" cy="633786"/>
            </a:xfrm>
            <a:prstGeom prst="rect">
              <a:avLst/>
            </a:prstGeom>
            <a:solidFill>
              <a:srgbClr val="FFE699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1DBADD-5A64-4266-A092-82E699F08C6D}"/>
                </a:ext>
              </a:extLst>
            </p:cNvPr>
            <p:cNvSpPr txBox="1"/>
            <p:nvPr/>
          </p:nvSpPr>
          <p:spPr>
            <a:xfrm>
              <a:off x="1930640" y="1272735"/>
              <a:ext cx="1293582" cy="633786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23B944-EC0D-4800-95FB-DD0DFA18C831}"/>
                </a:ext>
              </a:extLst>
            </p:cNvPr>
            <p:cNvSpPr txBox="1"/>
            <p:nvPr/>
          </p:nvSpPr>
          <p:spPr>
            <a:xfrm>
              <a:off x="1783737" y="1425136"/>
              <a:ext cx="1293582" cy="633786"/>
            </a:xfrm>
            <a:prstGeom prst="rect">
              <a:avLst/>
            </a:prstGeom>
            <a:solidFill>
              <a:srgbClr val="FFCD33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E9E454A-B92C-411F-8872-BFB5B4D4A5F5}"/>
                </a:ext>
              </a:extLst>
            </p:cNvPr>
            <p:cNvSpPr txBox="1"/>
            <p:nvPr/>
          </p:nvSpPr>
          <p:spPr>
            <a:xfrm>
              <a:off x="1633970" y="1577536"/>
              <a:ext cx="1293582" cy="6001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AB69F6EE-A437-4238-8727-FC165C2A72FE}"/>
              </a:ext>
            </a:extLst>
          </p:cNvPr>
          <p:cNvCxnSpPr>
            <a:cxnSpLocks/>
            <a:stCxn id="51" idx="1"/>
            <a:endCxn id="28" idx="3"/>
          </p:cNvCxnSpPr>
          <p:nvPr/>
        </p:nvCxnSpPr>
        <p:spPr>
          <a:xfrm>
            <a:off x="6935446" y="1408454"/>
            <a:ext cx="333838" cy="13514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D0EDF368-7B08-420A-AF0A-46CAC03B3AD2}"/>
              </a:ext>
            </a:extLst>
          </p:cNvPr>
          <p:cNvCxnSpPr>
            <a:cxnSpLocks/>
            <a:stCxn id="120" idx="1"/>
            <a:endCxn id="72" idx="3"/>
          </p:cNvCxnSpPr>
          <p:nvPr/>
        </p:nvCxnSpPr>
        <p:spPr>
          <a:xfrm>
            <a:off x="5002814" y="1616459"/>
            <a:ext cx="924810" cy="8777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AF68AB9-AC3E-4B0B-8EAD-14A89B2BE9B1}"/>
              </a:ext>
            </a:extLst>
          </p:cNvPr>
          <p:cNvSpPr/>
          <p:nvPr/>
        </p:nvSpPr>
        <p:spPr>
          <a:xfrm flipH="1">
            <a:off x="4391031" y="160784"/>
            <a:ext cx="35761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createStore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(reducer,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preloadedState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enhancer)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8F8EF6-2115-4D28-8E2A-B876C4C1F895}"/>
              </a:ext>
            </a:extLst>
          </p:cNvPr>
          <p:cNvSpPr txBox="1"/>
          <p:nvPr/>
        </p:nvSpPr>
        <p:spPr>
          <a:xfrm>
            <a:off x="2718549" y="449754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ush Script Std" panose="03060802040607070404" pitchFamily="66" charset="0"/>
              </a:rPr>
              <a:t>“State updater functions”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EFEECB-7711-47B6-9DD4-0E6375BAEEF4}"/>
              </a:ext>
            </a:extLst>
          </p:cNvPr>
          <p:cNvSpPr txBox="1"/>
          <p:nvPr/>
        </p:nvSpPr>
        <p:spPr>
          <a:xfrm>
            <a:off x="5237682" y="43254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ush Script Std" panose="03060802040607070404" pitchFamily="66" charset="0"/>
              </a:rPr>
              <a:t>Plain object as “database”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927C3B-8D5D-4CBF-9E7F-B630459B8918}"/>
              </a:ext>
            </a:extLst>
          </p:cNvPr>
          <p:cNvSpPr txBox="1"/>
          <p:nvPr/>
        </p:nvSpPr>
        <p:spPr>
          <a:xfrm rot="19800000" flipH="1">
            <a:off x="3114408" y="1146515"/>
            <a:ext cx="450908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DD17AE-AF4D-4287-A6BD-F20D2429B538}"/>
              </a:ext>
            </a:extLst>
          </p:cNvPr>
          <p:cNvSpPr txBox="1"/>
          <p:nvPr/>
        </p:nvSpPr>
        <p:spPr>
          <a:xfrm rot="19800000" flipH="1">
            <a:off x="2790546" y="1503703"/>
            <a:ext cx="450908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1B214A-2BF1-42D5-9E6B-C1062B7A9F3B}"/>
              </a:ext>
            </a:extLst>
          </p:cNvPr>
          <p:cNvSpPr/>
          <p:nvPr/>
        </p:nvSpPr>
        <p:spPr>
          <a:xfrm>
            <a:off x="3050188" y="2111425"/>
            <a:ext cx="193514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>
                <a:latin typeface="Consolas" panose="020B0609020204030204" pitchFamily="49" charset="0"/>
              </a:rPr>
              <a:t>(state = </a:t>
            </a:r>
            <a:r>
              <a:rPr lang="en-US" sz="600" dirty="0" err="1">
                <a:latin typeface="Consolas" panose="020B0609020204030204" pitchFamily="49" charset="0"/>
              </a:rPr>
              <a:t>initialState</a:t>
            </a:r>
            <a:r>
              <a:rPr lang="en-US" sz="600" dirty="0">
                <a:latin typeface="Consolas" panose="020B0609020204030204" pitchFamily="49" charset="0"/>
              </a:rPr>
              <a:t>, action) =&gt; </a:t>
            </a:r>
            <a:r>
              <a:rPr lang="en-US" sz="600" dirty="0" err="1">
                <a:latin typeface="Consolas" panose="020B0609020204030204" pitchFamily="49" charset="0"/>
              </a:rPr>
              <a:t>newState</a:t>
            </a:r>
            <a:endParaRPr lang="en-US" sz="600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8548A4A-85AE-4492-9278-6A62CD5E72CB}"/>
              </a:ext>
            </a:extLst>
          </p:cNvPr>
          <p:cNvGrpSpPr/>
          <p:nvPr/>
        </p:nvGrpSpPr>
        <p:grpSpPr>
          <a:xfrm>
            <a:off x="2340806" y="2637910"/>
            <a:ext cx="2751426" cy="801228"/>
            <a:chOff x="1664143" y="4230781"/>
            <a:chExt cx="3026569" cy="801228"/>
          </a:xfrm>
        </p:grpSpPr>
        <p:sp>
          <p:nvSpPr>
            <p:cNvPr id="141" name="Scroll: Vertical 140">
              <a:extLst>
                <a:ext uri="{FF2B5EF4-FFF2-40B4-BE49-F238E27FC236}">
                  <a16:creationId xmlns:a16="http://schemas.microsoft.com/office/drawing/2014/main" id="{74D0DED9-BBC7-46B1-BC27-B01C98A4EEDD}"/>
                </a:ext>
              </a:extLst>
            </p:cNvPr>
            <p:cNvSpPr/>
            <p:nvPr/>
          </p:nvSpPr>
          <p:spPr>
            <a:xfrm rot="10800000">
              <a:off x="1664143" y="4230781"/>
              <a:ext cx="3026569" cy="801228"/>
            </a:xfrm>
            <a:prstGeom prst="verticalScroll">
              <a:avLst/>
            </a:prstGeom>
            <a:solidFill>
              <a:srgbClr val="FFCD33"/>
            </a:solidFill>
            <a:ln>
              <a:solidFill>
                <a:srgbClr val="BC8C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600" dirty="0"/>
                <a:t>Action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C9DBC6B-804F-4C49-8C6E-B36984A5B16B}"/>
                </a:ext>
              </a:extLst>
            </p:cNvPr>
            <p:cNvSpPr/>
            <p:nvPr/>
          </p:nvSpPr>
          <p:spPr>
            <a:xfrm flipH="1">
              <a:off x="2113318" y="4236527"/>
              <a:ext cx="2245953" cy="67151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000" b="0" i="0" u="none" strike="noStrike" dirty="0"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b="0" i="0" u="none" strike="noStrike" dirty="0">
                  <a:effectLst/>
                  <a:latin typeface="Consolas" panose="020B0609020204030204" pitchFamily="49" charset="0"/>
                </a:rPr>
                <a:t>type:</a:t>
              </a:r>
              <a:r>
                <a:rPr lang="en-US" sz="1000" dirty="0">
                  <a:solidFill>
                    <a:srgbClr val="718C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b="0" i="0" u="none" strike="noStrike" dirty="0">
                  <a:solidFill>
                    <a:srgbClr val="718C00"/>
                  </a:solidFill>
                  <a:effectLst/>
                  <a:latin typeface="Consolas" panose="020B0609020204030204" pitchFamily="49" charset="0"/>
                </a:rPr>
                <a:t>LOGIN_SUCCEEDED, </a:t>
              </a:r>
              <a:br>
                <a:rPr lang="en-US" sz="1000" b="0" i="0" u="none" strike="noStrike" dirty="0">
                  <a:solidFill>
                    <a:srgbClr val="718C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</a:rPr>
                <a:t>  payload: </a:t>
              </a:r>
              <a:r>
                <a:rPr lang="en-US" sz="1000" b="0" i="0" u="none" strike="noStrike" dirty="0">
                  <a:solidFill>
                    <a:srgbClr val="718C00"/>
                  </a:solidFill>
                  <a:effectLst/>
                  <a:latin typeface="Consolas" panose="020B0609020204030204" pitchFamily="49" charset="0"/>
                </a:rPr>
                <a:t>[{id: 1, name: …}] </a:t>
              </a:r>
              <a:r>
                <a:rPr lang="en-US" sz="1000" b="0" i="0" u="none" strike="noStrike" dirty="0">
                  <a:effectLst/>
                  <a:latin typeface="Consolas" panose="020B0609020204030204" pitchFamily="49" charset="0"/>
                </a:rPr>
                <a:t> </a:t>
              </a:r>
            </a:p>
            <a:p>
              <a:r>
                <a:rPr lang="en-US" sz="1000" b="0" i="0" u="none" strike="noStrike" dirty="0">
                  <a:effectLst/>
                  <a:latin typeface="Consolas" panose="020B0609020204030204" pitchFamily="49" charset="0"/>
                </a:rPr>
                <a:t>}</a:t>
              </a:r>
              <a:endParaRPr lang="en-US" sz="1000" dirty="0"/>
            </a:p>
          </p:txBody>
        </p:sp>
      </p:grp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2B0C367-5EBE-4C25-9D4E-C581791CAA51}"/>
              </a:ext>
            </a:extLst>
          </p:cNvPr>
          <p:cNvCxnSpPr>
            <a:cxnSpLocks/>
            <a:stCxn id="45" idx="2"/>
            <a:endCxn id="14" idx="4"/>
          </p:cNvCxnSpPr>
          <p:nvPr/>
        </p:nvCxnSpPr>
        <p:spPr>
          <a:xfrm rot="5400000">
            <a:off x="7981785" y="3925895"/>
            <a:ext cx="635641" cy="200642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29D7ADA0-760A-42AB-9D80-292C1E677259}"/>
              </a:ext>
            </a:extLst>
          </p:cNvPr>
          <p:cNvCxnSpPr>
            <a:cxnSpLocks/>
            <a:stCxn id="27" idx="1"/>
            <a:endCxn id="45" idx="0"/>
          </p:cNvCxnSpPr>
          <p:nvPr/>
        </p:nvCxnSpPr>
        <p:spPr>
          <a:xfrm>
            <a:off x="8414392" y="1319760"/>
            <a:ext cx="888425" cy="273291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71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A71DB269-32EB-44C6-8B9F-8FA555FEFB7B}"/>
              </a:ext>
            </a:extLst>
          </p:cNvPr>
          <p:cNvSpPr/>
          <p:nvPr/>
        </p:nvSpPr>
        <p:spPr>
          <a:xfrm rot="5400000" flipH="1" flipV="1">
            <a:off x="500286" y="681393"/>
            <a:ext cx="5357341" cy="5356623"/>
          </a:xfrm>
          <a:prstGeom prst="circularArrow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4CD41-9E24-4216-BA64-48190AA47068}"/>
              </a:ext>
            </a:extLst>
          </p:cNvPr>
          <p:cNvSpPr txBox="1"/>
          <p:nvPr/>
        </p:nvSpPr>
        <p:spPr>
          <a:xfrm flipH="1">
            <a:off x="2666597" y="4105832"/>
            <a:ext cx="2233605" cy="584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&lt;input </a:t>
            </a:r>
            <a:r>
              <a:rPr lang="en-US" sz="1050" dirty="0" err="1">
                <a:latin typeface="Consolas" panose="020B0609020204030204" pitchFamily="49" charset="0"/>
              </a:rPr>
              <a:t>onClick</a:t>
            </a:r>
            <a:r>
              <a:rPr lang="en-US" sz="1050" dirty="0">
                <a:latin typeface="Consolas" panose="020B0609020204030204" pitchFamily="49" charset="0"/>
              </a:rPr>
              <a:t>={() =&gt;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</a:t>
            </a:r>
            <a:r>
              <a:rPr lang="en-US" sz="1050" dirty="0" err="1">
                <a:latin typeface="Consolas" panose="020B0609020204030204" pitchFamily="49" charset="0"/>
              </a:rPr>
              <a:t>store.</a:t>
            </a:r>
            <a:r>
              <a:rPr lang="en-US" sz="1050" b="1" dirty="0" err="1">
                <a:latin typeface="Consolas" panose="020B0609020204030204" pitchFamily="49" charset="0"/>
              </a:rPr>
              <a:t>dispatch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b="1" dirty="0" err="1">
                <a:latin typeface="Consolas" panose="020B0609020204030204" pitchFamily="49" charset="0"/>
              </a:rPr>
              <a:t>doLogin</a:t>
            </a:r>
            <a:r>
              <a:rPr lang="en-US" sz="105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}} type="submit" /&gt;</a:t>
            </a:r>
            <a:endParaRPr lang="en-US" sz="1050" dirty="0"/>
          </a:p>
        </p:txBody>
      </p:sp>
      <p:sp>
        <p:nvSpPr>
          <p:cNvPr id="66" name="Arrow: Circular 65">
            <a:extLst>
              <a:ext uri="{FF2B5EF4-FFF2-40B4-BE49-F238E27FC236}">
                <a16:creationId xmlns:a16="http://schemas.microsoft.com/office/drawing/2014/main" id="{8679679C-AC5E-4EAF-A788-89739F07FC4A}"/>
              </a:ext>
            </a:extLst>
          </p:cNvPr>
          <p:cNvSpPr/>
          <p:nvPr/>
        </p:nvSpPr>
        <p:spPr>
          <a:xfrm rot="16200000" flipH="1" flipV="1">
            <a:off x="6443276" y="681393"/>
            <a:ext cx="5357341" cy="5356623"/>
          </a:xfrm>
          <a:prstGeom prst="circularArrow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EDEDFD-3E8B-45BE-8B96-12CE4A2CFAA3}"/>
              </a:ext>
            </a:extLst>
          </p:cNvPr>
          <p:cNvCxnSpPr>
            <a:cxnSpLocks/>
          </p:cNvCxnSpPr>
          <p:nvPr/>
        </p:nvCxnSpPr>
        <p:spPr>
          <a:xfrm flipH="1">
            <a:off x="3595452" y="1278606"/>
            <a:ext cx="5546823" cy="377872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Beveled 13">
            <a:extLst>
              <a:ext uri="{FF2B5EF4-FFF2-40B4-BE49-F238E27FC236}">
                <a16:creationId xmlns:a16="http://schemas.microsoft.com/office/drawing/2014/main" id="{82426F0E-39EA-44EC-895F-556130E457CC}"/>
              </a:ext>
            </a:extLst>
          </p:cNvPr>
          <p:cNvSpPr/>
          <p:nvPr/>
        </p:nvSpPr>
        <p:spPr>
          <a:xfrm flipH="1">
            <a:off x="6239691" y="4718506"/>
            <a:ext cx="1056702" cy="1056844"/>
          </a:xfrm>
          <a:prstGeom prst="bevel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3AD05-465E-4240-8F4E-8E329C5A7185}"/>
              </a:ext>
            </a:extLst>
          </p:cNvPr>
          <p:cNvSpPr txBox="1"/>
          <p:nvPr/>
        </p:nvSpPr>
        <p:spPr>
          <a:xfrm flipH="1">
            <a:off x="6038533" y="435135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rush Script Std" panose="03060802040607070404" pitchFamily="66" charset="0"/>
              </a:rPr>
              <a:t>ui</a:t>
            </a:r>
            <a:r>
              <a:rPr lang="en-US" dirty="0">
                <a:latin typeface="Brush Script Std" panose="03060802040607070404" pitchFamily="66" charset="0"/>
              </a:rPr>
              <a:t> = view(state)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D7DBD-657D-4972-90BD-17E5222EE1F2}"/>
              </a:ext>
            </a:extLst>
          </p:cNvPr>
          <p:cNvSpPr/>
          <p:nvPr/>
        </p:nvSpPr>
        <p:spPr>
          <a:xfrm rot="5400000" flipH="1">
            <a:off x="8565532" y="3158464"/>
            <a:ext cx="5744457" cy="830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Subscribe State Down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41023-6118-4F1F-84E5-F3C272E4B454}"/>
              </a:ext>
            </a:extLst>
          </p:cNvPr>
          <p:cNvSpPr/>
          <p:nvPr/>
        </p:nvSpPr>
        <p:spPr>
          <a:xfrm rot="16200000" flipH="1">
            <a:off x="-2059589" y="3171187"/>
            <a:ext cx="5303631" cy="830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Dispatch Actions Up</a:t>
            </a:r>
          </a:p>
        </p:txBody>
      </p:sp>
      <p:pic>
        <p:nvPicPr>
          <p:cNvPr id="1028" name="Picture 4" descr="Image result for react js">
            <a:extLst>
              <a:ext uri="{FF2B5EF4-FFF2-40B4-BE49-F238E27FC236}">
                <a16:creationId xmlns:a16="http://schemas.microsoft.com/office/drawing/2014/main" id="{62A66088-0158-4C96-87EE-2FDF5A96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05278" y="5732127"/>
            <a:ext cx="896185" cy="63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uejs">
            <a:extLst>
              <a:ext uri="{FF2B5EF4-FFF2-40B4-BE49-F238E27FC236}">
                <a16:creationId xmlns:a16="http://schemas.microsoft.com/office/drawing/2014/main" id="{22C87B08-E14D-494C-98C5-0E6D42C1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23641" y="5849421"/>
            <a:ext cx="492403" cy="4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7385AC5-1C86-45B9-8F49-179F8463598F}"/>
              </a:ext>
            </a:extLst>
          </p:cNvPr>
          <p:cNvSpPr txBox="1"/>
          <p:nvPr/>
        </p:nvSpPr>
        <p:spPr>
          <a:xfrm flipH="1">
            <a:off x="7626079" y="916014"/>
            <a:ext cx="9454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:Selector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E2A0ED-DF8C-4DFB-A62E-FBD54FDD5978}"/>
              </a:ext>
            </a:extLst>
          </p:cNvPr>
          <p:cNvSpPr txBox="1"/>
          <p:nvPr/>
        </p:nvSpPr>
        <p:spPr>
          <a:xfrm flipH="1">
            <a:off x="9165678" y="1353583"/>
            <a:ext cx="1908249" cy="6542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Reactor</a:t>
            </a:r>
          </a:p>
          <a:p>
            <a:pPr algn="ctr"/>
            <a:r>
              <a:rPr lang="en-US" sz="1100" dirty="0" err="1">
                <a:latin typeface="Consolas" panose="020B0609020204030204" pitchFamily="49" charset="0"/>
              </a:rPr>
              <a:t>store.</a:t>
            </a:r>
            <a:r>
              <a:rPr lang="en-US" sz="1100" b="1" dirty="0" err="1">
                <a:latin typeface="Consolas" panose="020B0609020204030204" pitchFamily="49" charset="0"/>
              </a:rPr>
              <a:t>subscribe</a:t>
            </a:r>
            <a:r>
              <a:rPr lang="en-US" sz="1100" dirty="0">
                <a:latin typeface="Consolas" panose="020B0609020204030204" pitchFamily="49" charset="0"/>
              </a:rPr>
              <a:t>(() =&gt; </a:t>
            </a:r>
            <a:r>
              <a:rPr lang="en-US" sz="1100" dirty="0" err="1">
                <a:latin typeface="Consolas" panose="020B0609020204030204" pitchFamily="49" charset="0"/>
              </a:rPr>
              <a:t>store.</a:t>
            </a:r>
            <a:r>
              <a:rPr lang="en-US" sz="1100" b="1" dirty="0" err="1">
                <a:latin typeface="Consolas" panose="020B0609020204030204" pitchFamily="49" charset="0"/>
              </a:rPr>
              <a:t>dispatch</a:t>
            </a:r>
            <a:r>
              <a:rPr lang="en-US" sz="1100" dirty="0">
                <a:latin typeface="Consolas" panose="020B0609020204030204" pitchFamily="49" charset="0"/>
              </a:rPr>
              <a:t>(…))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C29698-3975-4A85-ABD5-844EBC7B0633}"/>
              </a:ext>
            </a:extLst>
          </p:cNvPr>
          <p:cNvSpPr txBox="1"/>
          <p:nvPr/>
        </p:nvSpPr>
        <p:spPr>
          <a:xfrm flipH="1">
            <a:off x="3507655" y="1459162"/>
            <a:ext cx="14932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 err="1"/>
              <a:t>Store.update</a:t>
            </a:r>
            <a:r>
              <a:rPr lang="en-US" sz="1400" dirty="0"/>
              <a:t>(</a:t>
            </a:r>
            <a:r>
              <a:rPr lang="en-US" sz="1400" dirty="0" err="1"/>
              <a:t>fn</a:t>
            </a:r>
            <a:r>
              <a:rPr lang="en-US" sz="14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CD115D-D52E-4D2A-9C78-B2B02B1AF9EE}"/>
              </a:ext>
            </a:extLst>
          </p:cNvPr>
          <p:cNvSpPr txBox="1"/>
          <p:nvPr/>
        </p:nvSpPr>
        <p:spPr>
          <a:xfrm flipH="1">
            <a:off x="3129285" y="1810952"/>
            <a:ext cx="1776926" cy="53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400" dirty="0" err="1"/>
              <a:t>Store.set</a:t>
            </a:r>
            <a:r>
              <a:rPr lang="en-US" sz="1400" dirty="0"/>
              <a:t>(obj)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900C6-B762-4BCD-924B-EFF41ED126C0}"/>
              </a:ext>
            </a:extLst>
          </p:cNvPr>
          <p:cNvSpPr txBox="1"/>
          <p:nvPr/>
        </p:nvSpPr>
        <p:spPr>
          <a:xfrm flipH="1">
            <a:off x="7468936" y="1135094"/>
            <a:ext cx="9454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:Selector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A85E81-86E1-498A-89BE-ECA04B98EFAD}"/>
              </a:ext>
            </a:extLst>
          </p:cNvPr>
          <p:cNvSpPr txBox="1"/>
          <p:nvPr/>
        </p:nvSpPr>
        <p:spPr>
          <a:xfrm flipH="1">
            <a:off x="7269284" y="1358935"/>
            <a:ext cx="10400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/>
              <a:t>:Selector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72B390E-C2BF-4439-8ED1-A8BDFF13E8F5}"/>
              </a:ext>
            </a:extLst>
          </p:cNvPr>
          <p:cNvCxnSpPr>
            <a:cxnSpLocks/>
            <a:stCxn id="24" idx="2"/>
            <a:endCxn id="141" idx="0"/>
          </p:cNvCxnSpPr>
          <p:nvPr/>
        </p:nvCxnSpPr>
        <p:spPr>
          <a:xfrm rot="5400000">
            <a:off x="6024758" y="-204501"/>
            <a:ext cx="1882667" cy="6307422"/>
          </a:xfrm>
          <a:prstGeom prst="curvedConnector3">
            <a:avLst>
              <a:gd name="adj1" fmla="val 112142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29DD347-7D76-4DBC-AF2B-B0D192C59D8A}"/>
              </a:ext>
            </a:extLst>
          </p:cNvPr>
          <p:cNvCxnSpPr>
            <a:cxnSpLocks/>
            <a:stCxn id="23" idx="1"/>
            <a:endCxn id="24" idx="0"/>
          </p:cNvCxnSpPr>
          <p:nvPr/>
        </p:nvCxnSpPr>
        <p:spPr>
          <a:xfrm>
            <a:off x="8571535" y="1100680"/>
            <a:ext cx="1548267" cy="252903"/>
          </a:xfrm>
          <a:prstGeom prst="curved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43FCF04-106E-4B16-8BD3-9481FD13CB97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10800000">
            <a:off x="3783399" y="4690452"/>
            <a:ext cx="2456292" cy="55647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0989F40-B029-47A3-9F18-1DBC74EEBD62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rot="5400000" flipH="1" flipV="1">
            <a:off x="3020363" y="3108448"/>
            <a:ext cx="1760420" cy="23434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976575C-DC87-4D20-AA1F-8F3479077761}"/>
              </a:ext>
            </a:extLst>
          </p:cNvPr>
          <p:cNvSpPr txBox="1"/>
          <p:nvPr/>
        </p:nvSpPr>
        <p:spPr>
          <a:xfrm flipH="1">
            <a:off x="8384032" y="88016"/>
            <a:ext cx="380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Based on concepts from the “Human Redux” book</a:t>
            </a:r>
          </a:p>
        </p:txBody>
      </p:sp>
      <p:sp>
        <p:nvSpPr>
          <p:cNvPr id="1052" name="Callout: Up Arrow 1051">
            <a:extLst>
              <a:ext uri="{FF2B5EF4-FFF2-40B4-BE49-F238E27FC236}">
                <a16:creationId xmlns:a16="http://schemas.microsoft.com/office/drawing/2014/main" id="{E8868128-7BD2-4BE1-928D-A1E83ADB6AAD}"/>
              </a:ext>
            </a:extLst>
          </p:cNvPr>
          <p:cNvSpPr/>
          <p:nvPr/>
        </p:nvSpPr>
        <p:spPr>
          <a:xfrm>
            <a:off x="1281488" y="4536016"/>
            <a:ext cx="3865271" cy="1680643"/>
          </a:xfrm>
          <a:prstGeom prst="upArrowCallout">
            <a:avLst>
              <a:gd name="adj1" fmla="val 17585"/>
              <a:gd name="adj2" fmla="val 15525"/>
              <a:gd name="adj3" fmla="val 14289"/>
              <a:gd name="adj4" fmla="val 78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Bound Action Creator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8ED11-A5C7-4ACE-AFF6-E63501D47772}"/>
              </a:ext>
            </a:extLst>
          </p:cNvPr>
          <p:cNvSpPr txBox="1"/>
          <p:nvPr/>
        </p:nvSpPr>
        <p:spPr>
          <a:xfrm flipH="1">
            <a:off x="1353851" y="5153404"/>
            <a:ext cx="3714615" cy="929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noAutofit/>
          </a:bodyPr>
          <a:lstStyle/>
          <a:p>
            <a:pPr algn="ctr"/>
            <a:r>
              <a:rPr lang="en-US" sz="1600" dirty="0" err="1"/>
              <a:t>doLogin</a:t>
            </a:r>
            <a:r>
              <a:rPr lang="en-US" sz="1600" dirty="0"/>
              <a:t> : Action Creator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dispatch({ type: LOGIN_STARTED })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fetch '/</a:t>
            </a:r>
            <a:r>
              <a:rPr lang="en-US" sz="1000" dirty="0" err="1">
                <a:latin typeface="Consolas" panose="020B0609020204030204" pitchFamily="49" charset="0"/>
              </a:rPr>
              <a:t>api</a:t>
            </a:r>
            <a:r>
              <a:rPr lang="en-US" sz="1000" dirty="0">
                <a:latin typeface="Consolas" panose="020B0609020204030204" pitchFamily="49" charset="0"/>
              </a:rPr>
              <a:t>' …</a:t>
            </a:r>
            <a:br>
              <a:rPr lang="en-US" sz="1000" dirty="0">
                <a:latin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</a:rPr>
              <a:t>.then dispatch({ type: LOGIN_SUCEEDED })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.catch dispatch({ type: LOGIN_FAILED })</a:t>
            </a:r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E2B3B0-BD76-4CFC-A365-AAF7A217AC16}"/>
              </a:ext>
            </a:extLst>
          </p:cNvPr>
          <p:cNvSpPr/>
          <p:nvPr/>
        </p:nvSpPr>
        <p:spPr>
          <a:xfrm flipH="1">
            <a:off x="7934747" y="4052673"/>
            <a:ext cx="2736140" cy="5586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050" b="0" i="0" u="none" strike="noStrike" dirty="0" err="1">
                <a:effectLst/>
                <a:latin typeface="Consolas" panose="020B0609020204030204" pitchFamily="49" charset="0"/>
              </a:rPr>
              <a:t>store.</a:t>
            </a:r>
            <a:r>
              <a:rPr lang="en-US" sz="1050" b="1" i="0" u="none" strike="noStrike" dirty="0" err="1">
                <a:effectLst/>
                <a:latin typeface="Consolas" panose="020B0609020204030204" pitchFamily="49" charset="0"/>
              </a:rPr>
              <a:t>subscribe</a:t>
            </a:r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sz="1050" dirty="0">
                <a:solidFill>
                  <a:srgbClr val="8959A8"/>
                </a:solidFill>
                <a:latin typeface="Consolas" panose="020B0609020204030204" pitchFamily="49" charset="0"/>
              </a:rPr>
              <a:t>  </a:t>
            </a:r>
            <a:r>
              <a:rPr lang="en-US" sz="1050" b="0" i="0" u="none" strike="noStrike" dirty="0" err="1"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50" b="0" i="0" u="none" strike="noStrike" dirty="0" err="1">
                <a:effectLst/>
                <a:latin typeface="Consolas" panose="020B0609020204030204" pitchFamily="49" charset="0"/>
              </a:rPr>
              <a:t>.setState</a:t>
            </a:r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(</a:t>
            </a:r>
            <a:r>
              <a:rPr lang="en-US" sz="1050" b="0" i="0" u="none" strike="noStrike" dirty="0" err="1">
                <a:effectLst/>
                <a:latin typeface="Consolas" panose="020B0609020204030204" pitchFamily="49" charset="0"/>
              </a:rPr>
              <a:t>store.getState</a:t>
            </a:r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()) </a:t>
            </a:r>
          </a:p>
          <a:p>
            <a:r>
              <a:rPr lang="en-US" sz="1050" b="0" i="0" u="none" strike="noStrike" dirty="0">
                <a:effectLst/>
                <a:latin typeface="Consolas" panose="020B0609020204030204" pitchFamily="49" charset="0"/>
              </a:rPr>
              <a:t>})</a:t>
            </a:r>
            <a:endParaRPr 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95F60B-8B2E-4A94-836C-9472804691CA}"/>
              </a:ext>
            </a:extLst>
          </p:cNvPr>
          <p:cNvSpPr txBox="1"/>
          <p:nvPr/>
        </p:nvSpPr>
        <p:spPr>
          <a:xfrm flipH="1">
            <a:off x="6823211" y="2132233"/>
            <a:ext cx="666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Effects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243E06-4B47-4A4B-AB8C-C32E8A59C45A}"/>
              </a:ext>
            </a:extLst>
          </p:cNvPr>
          <p:cNvSpPr txBox="1"/>
          <p:nvPr/>
        </p:nvSpPr>
        <p:spPr>
          <a:xfrm flipH="1">
            <a:off x="7806995" y="2105718"/>
            <a:ext cx="67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Side-effects</a:t>
            </a: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2116C843-856C-4CBA-9F9D-57720BFCE5F2}"/>
              </a:ext>
            </a:extLst>
          </p:cNvPr>
          <p:cNvSpPr/>
          <p:nvPr/>
        </p:nvSpPr>
        <p:spPr>
          <a:xfrm flipH="1">
            <a:off x="1807806" y="6294188"/>
            <a:ext cx="587188" cy="51845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State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FBDA2FBA-CF45-4E09-BBD2-C00DB3F06797}"/>
              </a:ext>
            </a:extLst>
          </p:cNvPr>
          <p:cNvCxnSpPr>
            <a:cxnSpLocks/>
            <a:stCxn id="65" idx="2"/>
            <a:endCxn id="7" idx="2"/>
          </p:cNvCxnSpPr>
          <p:nvPr/>
        </p:nvCxnSpPr>
        <p:spPr>
          <a:xfrm flipV="1">
            <a:off x="2394994" y="6083097"/>
            <a:ext cx="816164" cy="47031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DD83367D-8E4B-4C9F-8B89-315C4408C70F}"/>
              </a:ext>
            </a:extLst>
          </p:cNvPr>
          <p:cNvCxnSpPr>
            <a:cxnSpLocks/>
            <a:stCxn id="7" idx="3"/>
            <a:endCxn id="65" idx="4"/>
          </p:cNvCxnSpPr>
          <p:nvPr/>
        </p:nvCxnSpPr>
        <p:spPr>
          <a:xfrm rot="10800000" flipH="1" flipV="1">
            <a:off x="1353850" y="5618251"/>
            <a:ext cx="453955" cy="935162"/>
          </a:xfrm>
          <a:prstGeom prst="curvedConnector3">
            <a:avLst>
              <a:gd name="adj1" fmla="val -503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Related image">
            <a:extLst>
              <a:ext uri="{FF2B5EF4-FFF2-40B4-BE49-F238E27FC236}">
                <a16:creationId xmlns:a16="http://schemas.microsoft.com/office/drawing/2014/main" id="{B08B6517-B99A-45AD-A29E-289FCCCD4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93" y="5860874"/>
            <a:ext cx="2839665" cy="85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3B3DCDE4-75C4-47F1-BC6D-9B859A2C17A6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>
          <a:xfrm rot="10800000" flipH="1">
            <a:off x="3129285" y="1613052"/>
            <a:ext cx="378370" cy="465131"/>
          </a:xfrm>
          <a:prstGeom prst="curvedConnector3">
            <a:avLst>
              <a:gd name="adj1" fmla="val -6041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F295F52-F4D1-4B16-83B4-6E127E8EC688}"/>
              </a:ext>
            </a:extLst>
          </p:cNvPr>
          <p:cNvGrpSpPr/>
          <p:nvPr/>
        </p:nvGrpSpPr>
        <p:grpSpPr>
          <a:xfrm flipH="1">
            <a:off x="5411279" y="784969"/>
            <a:ext cx="1524167" cy="1246969"/>
            <a:chOff x="1543802" y="615632"/>
            <a:chExt cx="2092697" cy="171187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667C0A2-BA94-48EC-8721-3BE325402DF1}"/>
                </a:ext>
              </a:extLst>
            </p:cNvPr>
            <p:cNvSpPr/>
            <p:nvPr/>
          </p:nvSpPr>
          <p:spPr>
            <a:xfrm>
              <a:off x="1543802" y="615632"/>
              <a:ext cx="2092697" cy="17118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/>
                <a:t>Stores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166E02-0F0D-4270-8E57-55D090C0D86A}"/>
                </a:ext>
              </a:extLst>
            </p:cNvPr>
            <p:cNvSpPr txBox="1"/>
            <p:nvPr/>
          </p:nvSpPr>
          <p:spPr>
            <a:xfrm>
              <a:off x="2231955" y="967936"/>
              <a:ext cx="1293582" cy="633786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BC6095D-BDBA-4767-B4D7-2EC5C61C25A3}"/>
                </a:ext>
              </a:extLst>
            </p:cNvPr>
            <p:cNvSpPr txBox="1"/>
            <p:nvPr/>
          </p:nvSpPr>
          <p:spPr>
            <a:xfrm>
              <a:off x="2083041" y="1120337"/>
              <a:ext cx="1293582" cy="633786"/>
            </a:xfrm>
            <a:prstGeom prst="rect">
              <a:avLst/>
            </a:prstGeom>
            <a:solidFill>
              <a:srgbClr val="FFE699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1DBADD-5A64-4266-A092-82E699F08C6D}"/>
                </a:ext>
              </a:extLst>
            </p:cNvPr>
            <p:cNvSpPr txBox="1"/>
            <p:nvPr/>
          </p:nvSpPr>
          <p:spPr>
            <a:xfrm>
              <a:off x="1930640" y="1272735"/>
              <a:ext cx="1293582" cy="633786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23B944-EC0D-4800-95FB-DD0DFA18C831}"/>
                </a:ext>
              </a:extLst>
            </p:cNvPr>
            <p:cNvSpPr txBox="1"/>
            <p:nvPr/>
          </p:nvSpPr>
          <p:spPr>
            <a:xfrm>
              <a:off x="1783737" y="1425136"/>
              <a:ext cx="1293582" cy="633786"/>
            </a:xfrm>
            <a:prstGeom prst="rect">
              <a:avLst/>
            </a:prstGeom>
            <a:solidFill>
              <a:srgbClr val="FFCD33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E9E454A-B92C-411F-8872-BFB5B4D4A5F5}"/>
                </a:ext>
              </a:extLst>
            </p:cNvPr>
            <p:cNvSpPr txBox="1"/>
            <p:nvPr/>
          </p:nvSpPr>
          <p:spPr>
            <a:xfrm>
              <a:off x="1633970" y="1577536"/>
              <a:ext cx="1293582" cy="6001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"user": …</a:t>
              </a:r>
            </a:p>
            <a:p>
              <a:r>
                <a:rPr lang="en-US" sz="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</p:grp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AB69F6EE-A437-4238-8727-FC165C2A72FE}"/>
              </a:ext>
            </a:extLst>
          </p:cNvPr>
          <p:cNvCxnSpPr>
            <a:cxnSpLocks/>
            <a:stCxn id="51" idx="1"/>
            <a:endCxn id="28" idx="3"/>
          </p:cNvCxnSpPr>
          <p:nvPr/>
        </p:nvCxnSpPr>
        <p:spPr>
          <a:xfrm>
            <a:off x="6935446" y="1408454"/>
            <a:ext cx="333838" cy="13514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D0EDF368-7B08-420A-AF0A-46CAC03B3AD2}"/>
              </a:ext>
            </a:extLst>
          </p:cNvPr>
          <p:cNvCxnSpPr>
            <a:cxnSpLocks/>
            <a:endCxn id="72" idx="3"/>
          </p:cNvCxnSpPr>
          <p:nvPr/>
        </p:nvCxnSpPr>
        <p:spPr>
          <a:xfrm>
            <a:off x="5002814" y="1616459"/>
            <a:ext cx="924810" cy="8777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C654EB3-F298-41AF-BA8D-68828A3AC7A9}"/>
              </a:ext>
            </a:extLst>
          </p:cNvPr>
          <p:cNvSpPr txBox="1"/>
          <p:nvPr/>
        </p:nvSpPr>
        <p:spPr>
          <a:xfrm rot="900000" flipH="1">
            <a:off x="4214339" y="4976891"/>
            <a:ext cx="117852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Middlewares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F68AB9-AC3E-4B0B-8EAD-14A89B2BE9B1}"/>
              </a:ext>
            </a:extLst>
          </p:cNvPr>
          <p:cNvSpPr/>
          <p:nvPr/>
        </p:nvSpPr>
        <p:spPr>
          <a:xfrm flipH="1">
            <a:off x="4391031" y="160784"/>
            <a:ext cx="357614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createStore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(reducer,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preloadedState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enhancer)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0C5975-AE91-44D5-BA8D-CD1F679EFCC7}"/>
              </a:ext>
            </a:extLst>
          </p:cNvPr>
          <p:cNvSpPr txBox="1"/>
          <p:nvPr/>
        </p:nvSpPr>
        <p:spPr>
          <a:xfrm rot="900000" flipH="1">
            <a:off x="9884631" y="3883319"/>
            <a:ext cx="9454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600" dirty="0"/>
              <a:t>Connect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EFEECB-7711-47B6-9DD4-0E6375BAEEF4}"/>
              </a:ext>
            </a:extLst>
          </p:cNvPr>
          <p:cNvSpPr txBox="1"/>
          <p:nvPr/>
        </p:nvSpPr>
        <p:spPr>
          <a:xfrm>
            <a:off x="5237682" y="43254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ush Script Std" panose="03060802040607070404" pitchFamily="66" charset="0"/>
              </a:rPr>
              <a:t>Plain object as “database”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DD17AE-AF4D-4287-A6BD-F20D2429B538}"/>
              </a:ext>
            </a:extLst>
          </p:cNvPr>
          <p:cNvSpPr txBox="1"/>
          <p:nvPr/>
        </p:nvSpPr>
        <p:spPr>
          <a:xfrm rot="19800000" flipH="1">
            <a:off x="2790546" y="1503703"/>
            <a:ext cx="450908" cy="3077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1B214A-2BF1-42D5-9E6B-C1062B7A9F3B}"/>
              </a:ext>
            </a:extLst>
          </p:cNvPr>
          <p:cNvSpPr/>
          <p:nvPr/>
        </p:nvSpPr>
        <p:spPr>
          <a:xfrm>
            <a:off x="3050188" y="2111425"/>
            <a:ext cx="193514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>
                <a:latin typeface="Consolas" panose="020B0609020204030204" pitchFamily="49" charset="0"/>
              </a:rPr>
              <a:t>(state = </a:t>
            </a:r>
            <a:r>
              <a:rPr lang="en-US" sz="600" dirty="0" err="1">
                <a:latin typeface="Consolas" panose="020B0609020204030204" pitchFamily="49" charset="0"/>
              </a:rPr>
              <a:t>initialState</a:t>
            </a:r>
            <a:r>
              <a:rPr lang="en-US" sz="600" dirty="0">
                <a:latin typeface="Consolas" panose="020B0609020204030204" pitchFamily="49" charset="0"/>
              </a:rPr>
              <a:t>, action) =&gt; </a:t>
            </a:r>
            <a:r>
              <a:rPr lang="en-US" sz="600" dirty="0" err="1">
                <a:latin typeface="Consolas" panose="020B0609020204030204" pitchFamily="49" charset="0"/>
              </a:rPr>
              <a:t>newState</a:t>
            </a:r>
            <a:endParaRPr lang="en-US" sz="600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FFEEC61-9C47-430B-A1CC-3EB19E9CB87B}"/>
              </a:ext>
            </a:extLst>
          </p:cNvPr>
          <p:cNvGrpSpPr/>
          <p:nvPr/>
        </p:nvGrpSpPr>
        <p:grpSpPr>
          <a:xfrm>
            <a:off x="1930296" y="2598009"/>
            <a:ext cx="2273905" cy="728389"/>
            <a:chOff x="3900718" y="5953133"/>
            <a:chExt cx="2273905" cy="728389"/>
          </a:xfrm>
          <a:solidFill>
            <a:srgbClr val="FFE699"/>
          </a:solidFill>
        </p:grpSpPr>
        <p:sp>
          <p:nvSpPr>
            <p:cNvPr id="112" name="Scroll: Vertical 111">
              <a:extLst>
                <a:ext uri="{FF2B5EF4-FFF2-40B4-BE49-F238E27FC236}">
                  <a16:creationId xmlns:a16="http://schemas.microsoft.com/office/drawing/2014/main" id="{F323E97A-B4B3-4F21-A954-BC1ECF1397DE}"/>
                </a:ext>
              </a:extLst>
            </p:cNvPr>
            <p:cNvSpPr/>
            <p:nvPr/>
          </p:nvSpPr>
          <p:spPr>
            <a:xfrm rot="10800000">
              <a:off x="3900718" y="5953133"/>
              <a:ext cx="2273905" cy="728389"/>
            </a:xfrm>
            <a:prstGeom prst="verticalScroll">
              <a:avLst/>
            </a:prstGeom>
            <a:grpFill/>
            <a:ln>
              <a:solidFill>
                <a:srgbClr val="BC8C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400" dirty="0"/>
                <a:t>Action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D803056-6337-4ABF-B799-617FCCCCA9FE}"/>
                </a:ext>
              </a:extLst>
            </p:cNvPr>
            <p:cNvSpPr/>
            <p:nvPr/>
          </p:nvSpPr>
          <p:spPr>
            <a:xfrm flipH="1">
              <a:off x="4288365" y="5990253"/>
              <a:ext cx="1681199" cy="55496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noAutofit/>
            </a:bodyPr>
            <a:lstStyle/>
            <a:p>
              <a:r>
                <a:rPr lang="en-US" sz="1050" b="0" i="0" u="none" strike="noStrike" dirty="0"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050" dirty="0">
                  <a:latin typeface="Consolas" panose="020B0609020204030204" pitchFamily="49" charset="0"/>
                </a:rPr>
                <a:t>  </a:t>
              </a:r>
              <a:r>
                <a:rPr lang="en-US" sz="1050" b="0" i="0" u="none" strike="noStrike" dirty="0">
                  <a:effectLst/>
                  <a:latin typeface="Consolas" panose="020B0609020204030204" pitchFamily="49" charset="0"/>
                </a:rPr>
                <a:t>type:</a:t>
              </a:r>
              <a:r>
                <a:rPr lang="en-US" sz="1050" dirty="0">
                  <a:solidFill>
                    <a:srgbClr val="718C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50" b="0" i="0" u="none" strike="noStrike" dirty="0">
                  <a:solidFill>
                    <a:srgbClr val="718C00"/>
                  </a:solidFill>
                  <a:effectLst/>
                  <a:latin typeface="Consolas" panose="020B0609020204030204" pitchFamily="49" charset="0"/>
                </a:rPr>
                <a:t>LOGIN_STARTED</a:t>
              </a:r>
            </a:p>
            <a:p>
              <a:r>
                <a:rPr lang="en-US" sz="1050" b="0" i="0" u="none" strike="noStrike" dirty="0">
                  <a:effectLst/>
                  <a:latin typeface="Consolas" panose="020B0609020204030204" pitchFamily="49" charset="0"/>
                </a:rPr>
                <a:t>}</a:t>
              </a:r>
              <a:endParaRPr lang="en-US" sz="105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8548A4A-85AE-4492-9278-6A62CD5E72CB}"/>
              </a:ext>
            </a:extLst>
          </p:cNvPr>
          <p:cNvGrpSpPr/>
          <p:nvPr/>
        </p:nvGrpSpPr>
        <p:grpSpPr>
          <a:xfrm>
            <a:off x="2436667" y="3089316"/>
            <a:ext cx="2751426" cy="801228"/>
            <a:chOff x="1664143" y="4230781"/>
            <a:chExt cx="3026569" cy="801228"/>
          </a:xfrm>
        </p:grpSpPr>
        <p:sp>
          <p:nvSpPr>
            <p:cNvPr id="141" name="Scroll: Vertical 140">
              <a:extLst>
                <a:ext uri="{FF2B5EF4-FFF2-40B4-BE49-F238E27FC236}">
                  <a16:creationId xmlns:a16="http://schemas.microsoft.com/office/drawing/2014/main" id="{74D0DED9-BBC7-46B1-BC27-B01C98A4EEDD}"/>
                </a:ext>
              </a:extLst>
            </p:cNvPr>
            <p:cNvSpPr/>
            <p:nvPr/>
          </p:nvSpPr>
          <p:spPr>
            <a:xfrm rot="10800000">
              <a:off x="1664143" y="4230781"/>
              <a:ext cx="3026569" cy="801228"/>
            </a:xfrm>
            <a:prstGeom prst="verticalScroll">
              <a:avLst/>
            </a:prstGeom>
            <a:solidFill>
              <a:srgbClr val="FFCD33"/>
            </a:solidFill>
            <a:ln>
              <a:solidFill>
                <a:srgbClr val="BC8C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t" anchorCtr="0"/>
            <a:lstStyle/>
            <a:p>
              <a:pPr algn="ctr"/>
              <a:r>
                <a:rPr lang="en-US" sz="1600" dirty="0"/>
                <a:t>Action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C9DBC6B-804F-4C49-8C6E-B36984A5B16B}"/>
                </a:ext>
              </a:extLst>
            </p:cNvPr>
            <p:cNvSpPr/>
            <p:nvPr/>
          </p:nvSpPr>
          <p:spPr>
            <a:xfrm flipH="1">
              <a:off x="2113318" y="4236527"/>
              <a:ext cx="2245953" cy="67151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en-US" sz="1000" b="0" i="0" u="none" strike="noStrike" dirty="0"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b="0" i="0" u="none" strike="noStrike" dirty="0">
                  <a:effectLst/>
                  <a:latin typeface="Consolas" panose="020B0609020204030204" pitchFamily="49" charset="0"/>
                </a:rPr>
                <a:t>type:</a:t>
              </a:r>
              <a:r>
                <a:rPr lang="en-US" sz="1000" dirty="0">
                  <a:solidFill>
                    <a:srgbClr val="718C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000" b="0" i="0" u="none" strike="noStrike" dirty="0">
                  <a:solidFill>
                    <a:srgbClr val="718C00"/>
                  </a:solidFill>
                  <a:effectLst/>
                  <a:latin typeface="Consolas" panose="020B0609020204030204" pitchFamily="49" charset="0"/>
                </a:rPr>
                <a:t>LOGIN_SUCCEEDED, </a:t>
              </a:r>
              <a:br>
                <a:rPr lang="en-US" sz="1000" b="0" i="0" u="none" strike="noStrike" dirty="0">
                  <a:solidFill>
                    <a:srgbClr val="718C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</a:rPr>
                <a:t>  payload: </a:t>
              </a:r>
              <a:r>
                <a:rPr lang="en-US" sz="1000" b="0" i="0" u="none" strike="noStrike" dirty="0">
                  <a:solidFill>
                    <a:srgbClr val="718C00"/>
                  </a:solidFill>
                  <a:effectLst/>
                  <a:latin typeface="Consolas" panose="020B0609020204030204" pitchFamily="49" charset="0"/>
                </a:rPr>
                <a:t>[{id: 1, name: …}] </a:t>
              </a:r>
              <a:r>
                <a:rPr lang="en-US" sz="1000" b="0" i="0" u="none" strike="noStrike" dirty="0">
                  <a:effectLst/>
                  <a:latin typeface="Consolas" panose="020B0609020204030204" pitchFamily="49" charset="0"/>
                </a:rPr>
                <a:t> </a:t>
              </a:r>
            </a:p>
            <a:p>
              <a:r>
                <a:rPr lang="en-US" sz="1000" b="0" i="0" u="none" strike="noStrike" dirty="0">
                  <a:effectLst/>
                  <a:latin typeface="Consolas" panose="020B0609020204030204" pitchFamily="49" charset="0"/>
                </a:rPr>
                <a:t>}</a:t>
              </a:r>
              <a:endParaRPr lang="en-US" sz="1000" dirty="0"/>
            </a:p>
          </p:txBody>
        </p:sp>
      </p:grp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02B0C367-5EBE-4C25-9D4E-C581791CAA51}"/>
              </a:ext>
            </a:extLst>
          </p:cNvPr>
          <p:cNvCxnSpPr>
            <a:cxnSpLocks/>
            <a:stCxn id="45" idx="2"/>
            <a:endCxn id="14" idx="4"/>
          </p:cNvCxnSpPr>
          <p:nvPr/>
        </p:nvCxnSpPr>
        <p:spPr>
          <a:xfrm rot="5400000">
            <a:off x="7981785" y="3925895"/>
            <a:ext cx="635641" cy="200642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29D7ADA0-760A-42AB-9D80-292C1E677259}"/>
              </a:ext>
            </a:extLst>
          </p:cNvPr>
          <p:cNvCxnSpPr>
            <a:cxnSpLocks/>
            <a:stCxn id="27" idx="1"/>
            <a:endCxn id="45" idx="0"/>
          </p:cNvCxnSpPr>
          <p:nvPr/>
        </p:nvCxnSpPr>
        <p:spPr>
          <a:xfrm>
            <a:off x="8414392" y="1319760"/>
            <a:ext cx="888425" cy="273291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Cylinder 183">
            <a:extLst>
              <a:ext uri="{FF2B5EF4-FFF2-40B4-BE49-F238E27FC236}">
                <a16:creationId xmlns:a16="http://schemas.microsoft.com/office/drawing/2014/main" id="{98DE10F9-25A9-449D-8295-C922C5C6FCF6}"/>
              </a:ext>
            </a:extLst>
          </p:cNvPr>
          <p:cNvSpPr/>
          <p:nvPr/>
        </p:nvSpPr>
        <p:spPr>
          <a:xfrm flipH="1">
            <a:off x="3928306" y="6294188"/>
            <a:ext cx="710498" cy="51845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IndexDB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953C9ABC-ACE9-44C1-8C73-B11D2B6598DC}"/>
              </a:ext>
            </a:extLst>
          </p:cNvPr>
          <p:cNvCxnSpPr>
            <a:cxnSpLocks/>
            <a:stCxn id="184" idx="4"/>
            <a:endCxn id="7" idx="2"/>
          </p:cNvCxnSpPr>
          <p:nvPr/>
        </p:nvCxnSpPr>
        <p:spPr>
          <a:xfrm rot="10800000">
            <a:off x="3211158" y="6083097"/>
            <a:ext cx="717148" cy="47031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Connector: Curved 187">
            <a:extLst>
              <a:ext uri="{FF2B5EF4-FFF2-40B4-BE49-F238E27FC236}">
                <a16:creationId xmlns:a16="http://schemas.microsoft.com/office/drawing/2014/main" id="{A9E183AE-6526-4280-8AED-1E41DAA51099}"/>
              </a:ext>
            </a:extLst>
          </p:cNvPr>
          <p:cNvCxnSpPr>
            <a:cxnSpLocks/>
            <a:stCxn id="7" idx="1"/>
            <a:endCxn id="184" idx="2"/>
          </p:cNvCxnSpPr>
          <p:nvPr/>
        </p:nvCxnSpPr>
        <p:spPr>
          <a:xfrm flipH="1">
            <a:off x="4638804" y="5618251"/>
            <a:ext cx="429662" cy="935162"/>
          </a:xfrm>
          <a:prstGeom prst="curvedConnector3">
            <a:avLst>
              <a:gd name="adj1" fmla="val -532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7ADFD20-22DE-4E5C-87D3-54089D153FF9}"/>
              </a:ext>
            </a:extLst>
          </p:cNvPr>
          <p:cNvSpPr txBox="1"/>
          <p:nvPr/>
        </p:nvSpPr>
        <p:spPr>
          <a:xfrm flipH="1">
            <a:off x="7855256" y="5869301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Flux pattern</a:t>
            </a:r>
            <a:endParaRPr lang="en-US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2C9C5D-DCB6-4809-8DE2-32D99A6E43FE}"/>
              </a:ext>
            </a:extLst>
          </p:cNvPr>
          <p:cNvSpPr/>
          <p:nvPr/>
        </p:nvSpPr>
        <p:spPr>
          <a:xfrm>
            <a:off x="5581093" y="2134057"/>
            <a:ext cx="1194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 State</a:t>
            </a:r>
          </a:p>
        </p:txBody>
      </p:sp>
    </p:spTree>
    <p:extLst>
      <p:ext uri="{BB962C8B-B14F-4D97-AF65-F5344CB8AC3E}">
        <p14:creationId xmlns:p14="http://schemas.microsoft.com/office/powerpoint/2010/main" val="18732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679</Words>
  <Application>Microsoft Office PowerPoint</Application>
  <PresentationFormat>Widescreen</PresentationFormat>
  <Paragraphs>219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Berlin Sans FB</vt:lpstr>
      <vt:lpstr>Brush Script Std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Quesada</dc:creator>
  <cp:lastModifiedBy>Carlos Quesada</cp:lastModifiedBy>
  <cp:revision>2</cp:revision>
  <dcterms:created xsi:type="dcterms:W3CDTF">2019-10-11T14:22:18Z</dcterms:created>
  <dcterms:modified xsi:type="dcterms:W3CDTF">2019-10-19T02:08:49Z</dcterms:modified>
</cp:coreProperties>
</file>