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40" autoAdjust="0"/>
  </p:normalViewPr>
  <p:slideViewPr>
    <p:cSldViewPr snapToGrid="0">
      <p:cViewPr varScale="1">
        <p:scale>
          <a:sx n="57" d="100"/>
          <a:sy n="57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A290-D3CE-443B-9B51-44253489A9F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5FBE-9C68-4D85-A55D-18CE768C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ourselves 30</a:t>
            </a:r>
            <a:r>
              <a:rPr lang="en-US" baseline="0" dirty="0" smtClean="0"/>
              <a:t>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Hook: Talk about self-reconfiguring robots 30-45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what the ECE department has been doing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video about how</a:t>
            </a:r>
            <a:r>
              <a:rPr lang="en-US" baseline="0" dirty="0" smtClean="0"/>
              <a:t> they work 90 seconds</a:t>
            </a:r>
          </a:p>
          <a:p>
            <a:r>
              <a:rPr lang="en-US" baseline="0" dirty="0" smtClean="0"/>
              <a:t>Is there a better video?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ultimate goal of our research 60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3 main requirements and why we need them. 1 min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two major unknowns 1 min each</a:t>
            </a:r>
          </a:p>
          <a:p>
            <a:r>
              <a:rPr lang="en-US" baseline="0" dirty="0" smtClean="0"/>
              <a:t>1. If the ECE guys don’t give us a working bot then we will try to do more formations in the simulator only</a:t>
            </a:r>
          </a:p>
          <a:p>
            <a:r>
              <a:rPr lang="en-US" baseline="0" dirty="0" smtClean="0"/>
              <a:t>2. If python’s BLE support is insufficient then we will have to make an adaptor in an alternate </a:t>
            </a:r>
            <a:r>
              <a:rPr lang="en-US" baseline="0" dirty="0" err="1" smtClean="0"/>
              <a:t>laguage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dRA4sD_3xu0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539" y="791058"/>
            <a:ext cx="10190922" cy="2387600"/>
          </a:xfrm>
        </p:spPr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Autobots</a:t>
            </a:r>
            <a:r>
              <a:rPr lang="en-US" dirty="0" smtClean="0"/>
              <a:t> and </a:t>
            </a:r>
            <a:r>
              <a:rPr lang="en-US" dirty="0" err="1" smtClean="0"/>
              <a:t>Decepticons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3986"/>
            <a:ext cx="9144000" cy="1655762"/>
          </a:xfrm>
        </p:spPr>
        <p:txBody>
          <a:bodyPr/>
          <a:lstStyle/>
          <a:p>
            <a:r>
              <a:rPr lang="en-US" dirty="0" smtClean="0"/>
              <a:t>Programming a Self-Reconfiguring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217" y="-556487"/>
            <a:ext cx="9759463" cy="4879732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-556487"/>
            <a:ext cx="5171312" cy="766342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031" y="2892520"/>
            <a:ext cx="10058400" cy="42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4" y="1027906"/>
            <a:ext cx="6975231" cy="4784790"/>
          </a:xfrm>
        </p:spPr>
      </p:pic>
    </p:spTree>
    <p:extLst>
      <p:ext uri="{BB962C8B-B14F-4D97-AF65-F5344CB8AC3E}">
        <p14:creationId xmlns:p14="http://schemas.microsoft.com/office/powerpoint/2010/main" val="216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dRA4sD_3xu0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218831" y="-246185"/>
            <a:ext cx="12629662" cy="71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000" t="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04467" cy="2289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Unaided assembly of modules into a predetermined formation from completely random starting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38640"/>
            <a:ext cx="5181600" cy="3525308"/>
          </a:xfrm>
        </p:spPr>
        <p:txBody>
          <a:bodyPr>
            <a:normAutofit/>
          </a:bodyPr>
          <a:lstStyle/>
          <a:p>
            <a:r>
              <a:rPr lang="en-US" dirty="0" smtClean="0"/>
              <a:t>Virtual Model in </a:t>
            </a:r>
            <a:r>
              <a:rPr lang="en-US" dirty="0" err="1" smtClean="0"/>
              <a:t>Webots</a:t>
            </a:r>
            <a:r>
              <a:rPr lang="en-US" dirty="0" smtClean="0"/>
              <a:t> Simulator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Control Application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Python Algorithms for 2-3 Formations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8" y="1287173"/>
            <a:ext cx="6734572" cy="4476775"/>
          </a:xfrm>
        </p:spPr>
      </p:pic>
    </p:spTree>
    <p:extLst>
      <p:ext uri="{BB962C8B-B14F-4D97-AF65-F5344CB8AC3E}">
        <p14:creationId xmlns:p14="http://schemas.microsoft.com/office/powerpoint/2010/main" val="20001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Roadblocks</a:t>
            </a:r>
          </a:p>
          <a:p>
            <a:r>
              <a:rPr lang="en-US" dirty="0" smtClean="0"/>
              <a:t>Unfinished Bots</a:t>
            </a:r>
          </a:p>
          <a:p>
            <a:r>
              <a:rPr lang="en-US" dirty="0" smtClean="0"/>
              <a:t>Python Bluetooth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Alternate Solution</a:t>
            </a:r>
          </a:p>
          <a:p>
            <a:r>
              <a:rPr lang="en-US" dirty="0" smtClean="0"/>
              <a:t>4-6 formations in simulator only</a:t>
            </a:r>
          </a:p>
          <a:p>
            <a:r>
              <a:rPr lang="en-US" dirty="0" smtClean="0"/>
              <a:t>Create adaptor in alternate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179</Words>
  <Application>Microsoft Office PowerPoint</Application>
  <PresentationFormat>Widescreen</PresentationFormat>
  <Paragraphs>37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Real Autobots and Decepticons</vt:lpstr>
      <vt:lpstr>PowerPoint Presentation</vt:lpstr>
      <vt:lpstr>PowerPoint Presentation</vt:lpstr>
      <vt:lpstr>PowerPoint Presentation</vt:lpstr>
      <vt:lpstr>Goal</vt:lpstr>
      <vt:lpstr>Requirements</vt:lpstr>
      <vt:lpstr>Risks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Chase</dc:creator>
  <cp:lastModifiedBy>Carter Chase</cp:lastModifiedBy>
  <cp:revision>13</cp:revision>
  <dcterms:created xsi:type="dcterms:W3CDTF">2016-08-27T19:22:49Z</dcterms:created>
  <dcterms:modified xsi:type="dcterms:W3CDTF">2016-08-27T22:39:00Z</dcterms:modified>
</cp:coreProperties>
</file>