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269" r:id="rId4"/>
    <p:sldId id="257" r:id="rId5"/>
    <p:sldId id="302" r:id="rId6"/>
    <p:sldId id="303" r:id="rId7"/>
    <p:sldId id="290" r:id="rId8"/>
    <p:sldId id="291" r:id="rId9"/>
    <p:sldId id="288" r:id="rId10"/>
    <p:sldId id="274" r:id="rId11"/>
    <p:sldId id="305" r:id="rId12"/>
    <p:sldId id="312" r:id="rId13"/>
    <p:sldId id="306" r:id="rId14"/>
    <p:sldId id="307" r:id="rId15"/>
    <p:sldId id="308" r:id="rId16"/>
    <p:sldId id="304" r:id="rId17"/>
    <p:sldId id="289" r:id="rId18"/>
    <p:sldId id="309" r:id="rId19"/>
    <p:sldId id="286" r:id="rId20"/>
    <p:sldId id="310" r:id="rId21"/>
    <p:sldId id="31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1FC-EBEF-4F59-8682-EDB05348D3F9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AC20B-048B-4F0B-910A-F826DD00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1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9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3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4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1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AC20B-048B-4F0B-910A-F826DD009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5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4A99-8B2E-41C8-ACDC-151A9277B41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8F57-2280-437F-BA9F-5BD626F5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we9AoiueL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KyUqgo7r8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Autobots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Decepticons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a Self-Configuring Robot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Carter Chase, Jeff Ross, Trevor Seitz, Ben Smith, Dr. John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Licato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5"/>
          <a:stretch/>
        </p:blipFill>
        <p:spPr>
          <a:xfrm>
            <a:off x="1965036" y="3193319"/>
            <a:ext cx="1387764" cy="1172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36" y="1802855"/>
            <a:ext cx="1387764" cy="11790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3664113" y="2997540"/>
            <a:ext cx="849745" cy="41557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36" y="4577033"/>
            <a:ext cx="1387764" cy="13877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1" y="2994203"/>
            <a:ext cx="2541658" cy="1431920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7826515" y="1987471"/>
            <a:ext cx="849745" cy="41557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82" y="1396312"/>
            <a:ext cx="1597891" cy="1597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81" y="4426123"/>
            <a:ext cx="1597891" cy="1198419"/>
          </a:xfrm>
          <a:prstGeom prst="rect">
            <a:avLst/>
          </a:prstGeom>
        </p:spPr>
      </p:pic>
      <p:sp>
        <p:nvSpPr>
          <p:cNvPr id="24" name="Arrow: Down 23"/>
          <p:cNvSpPr/>
          <p:nvPr/>
        </p:nvSpPr>
        <p:spPr>
          <a:xfrm>
            <a:off x="9478162" y="3233282"/>
            <a:ext cx="489527" cy="79390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 24"/>
          <p:cNvSpPr/>
          <p:nvPr/>
        </p:nvSpPr>
        <p:spPr>
          <a:xfrm>
            <a:off x="7826516" y="4817546"/>
            <a:ext cx="849745" cy="4155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/>
          <p:cNvSpPr/>
          <p:nvPr/>
        </p:nvSpPr>
        <p:spPr>
          <a:xfrm>
            <a:off x="3664113" y="4010552"/>
            <a:ext cx="849745" cy="4155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Robots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Path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Down View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Colored QR codes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17476"/>
            <a:ext cx="5181600" cy="4167635"/>
          </a:xfrm>
        </p:spPr>
      </p:pic>
    </p:spTree>
    <p:extLst>
      <p:ext uri="{BB962C8B-B14F-4D97-AF65-F5344CB8AC3E}">
        <p14:creationId xmlns:p14="http://schemas.microsoft.com/office/powerpoint/2010/main" val="59230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with PDDL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01656" cy="37446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43" y="1690688"/>
            <a:ext cx="4301658" cy="3744656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5671127" y="3355230"/>
            <a:ext cx="849745" cy="41557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with PDDL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agents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Manhattan Distance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Alignment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Heavy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https://youtu.be</a:t>
            </a:r>
            <a:r>
              <a:rPr lang="en-US">
                <a:hlinkClick r:id="rId3"/>
              </a:rPr>
              <a:t>/Ewe9AoiueLo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https://youtu.be/vKyUqgo7r8w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Breakdown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 Breakdown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182051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Breakdown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92734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425079735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621067129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90231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79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04/22/2016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263.75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662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06/20/2016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61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08/26/2016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016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08/27/2016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79.25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43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08/30/2016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051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09/17/2016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386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12/24/2016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59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1211.75</a:t>
                      </a:r>
                      <a:endParaRPr lang="en-US" b="1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119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2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Breakdown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05315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1261599668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472987291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030586533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4041337026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3736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Carter 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Jeff Ross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Trevor Seitz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744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52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16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85.25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016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24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22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534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95.25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32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276.5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378.75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en-US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568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4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879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44" y="1690688"/>
            <a:ext cx="5909511" cy="2474608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44" y="4165296"/>
            <a:ext cx="3403846" cy="19146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4165296"/>
            <a:ext cx="2539337" cy="19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6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1"/>
          <a:stretch/>
        </p:blipFill>
        <p:spPr>
          <a:xfrm>
            <a:off x="1283677" y="1706246"/>
            <a:ext cx="4389120" cy="37155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82" y="1690688"/>
            <a:ext cx="4391526" cy="3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Unaided organization of modules into a predetermined formation from random starting points.</a:t>
            </a:r>
          </a:p>
        </p:txBody>
      </p:sp>
    </p:spTree>
    <p:extLst>
      <p:ext uri="{BB962C8B-B14F-4D97-AF65-F5344CB8AC3E}">
        <p14:creationId xmlns:p14="http://schemas.microsoft.com/office/powerpoint/2010/main" val="366917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44" y="1690688"/>
            <a:ext cx="4400111" cy="4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Movement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Model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Controller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 Algorithm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481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257</Words>
  <Application>Microsoft Office PowerPoint</Application>
  <PresentationFormat>Widescreen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Real Autobots and Decepticons Programming a Self-Configuring Robot</vt:lpstr>
      <vt:lpstr>Outline</vt:lpstr>
      <vt:lpstr>Overview</vt:lpstr>
      <vt:lpstr>Purpose</vt:lpstr>
      <vt:lpstr>Problem Statement</vt:lpstr>
      <vt:lpstr>Problem Statement</vt:lpstr>
      <vt:lpstr>Problem Statement</vt:lpstr>
      <vt:lpstr>Problem Statement</vt:lpstr>
      <vt:lpstr>Requirements</vt:lpstr>
      <vt:lpstr>Design</vt:lpstr>
      <vt:lpstr>Centralized Architecture</vt:lpstr>
      <vt:lpstr>Controller Workflow</vt:lpstr>
      <vt:lpstr>Localization</vt:lpstr>
      <vt:lpstr>Pathfinding with PDDL</vt:lpstr>
      <vt:lpstr>Pathfinding with PDDL</vt:lpstr>
      <vt:lpstr>Demo</vt:lpstr>
      <vt:lpstr>Simulator</vt:lpstr>
      <vt:lpstr>Real World</vt:lpstr>
      <vt:lpstr>Work Breakdown</vt:lpstr>
      <vt:lpstr>Team Breakdown</vt:lpstr>
      <vt:lpstr>Team Breakdown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Autobots and Decepticons</dc:title>
  <dc:creator>Carter Chase</dc:creator>
  <cp:lastModifiedBy>Trevor Seitz</cp:lastModifiedBy>
  <cp:revision>202</cp:revision>
  <dcterms:created xsi:type="dcterms:W3CDTF">2016-12-06T19:16:15Z</dcterms:created>
  <dcterms:modified xsi:type="dcterms:W3CDTF">2017-04-28T13:27:11Z</dcterms:modified>
</cp:coreProperties>
</file>