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740" autoAdjust="0"/>
  </p:normalViewPr>
  <p:slideViewPr>
    <p:cSldViewPr snapToGrid="0">
      <p:cViewPr varScale="1">
        <p:scale>
          <a:sx n="99" d="100"/>
          <a:sy n="99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A290-D3CE-443B-9B51-44253489A9F7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5FBE-9C68-4D85-A55D-18CE768CD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ourselves 30</a:t>
            </a:r>
            <a:r>
              <a:rPr lang="en-US" baseline="0" dirty="0" smtClean="0"/>
              <a:t> seconds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9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Hook: Talk about self-reconfiguring robots 30-45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smtClean="0"/>
              <a:t>our </a:t>
            </a:r>
            <a:r>
              <a:rPr lang="en-US" dirty="0" smtClean="0"/>
              <a:t>research question </a:t>
            </a:r>
            <a:r>
              <a:rPr lang="en-US" dirty="0" smtClean="0"/>
              <a:t>60 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4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what the ECE department has been doing 1 minute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video about how</a:t>
            </a:r>
            <a:r>
              <a:rPr lang="en-US" baseline="0" dirty="0" smtClean="0"/>
              <a:t> they work 90 seconds</a:t>
            </a:r>
          </a:p>
          <a:p>
            <a:r>
              <a:rPr lang="en-US" baseline="0" dirty="0" smtClean="0"/>
              <a:t>Is there a better video?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3 main requirements and why we need them. 1 min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7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</a:t>
            </a:r>
            <a:r>
              <a:rPr lang="en-US" baseline="0" dirty="0" smtClean="0"/>
              <a:t>three major </a:t>
            </a:r>
            <a:r>
              <a:rPr lang="en-US" baseline="0" dirty="0" smtClean="0"/>
              <a:t>unknowns </a:t>
            </a:r>
            <a:r>
              <a:rPr lang="en-US" baseline="0" dirty="0" smtClean="0"/>
              <a:t>1 </a:t>
            </a:r>
            <a:r>
              <a:rPr lang="en-US" baseline="0" dirty="0" smtClean="0"/>
              <a:t>min </a:t>
            </a:r>
            <a:r>
              <a:rPr lang="en-US" baseline="0" dirty="0" smtClean="0"/>
              <a:t>each</a:t>
            </a:r>
          </a:p>
          <a:p>
            <a:r>
              <a:rPr lang="en-US" baseline="0" dirty="0" smtClean="0"/>
              <a:t>1. If python’s BLE support is insufficient then we will have to make an adaptor in an alternate </a:t>
            </a:r>
            <a:r>
              <a:rPr lang="en-US" baseline="0" dirty="0" err="1" smtClean="0"/>
              <a:t>laguage</a:t>
            </a:r>
            <a:endParaRPr lang="en-US" baseline="0" dirty="0" smtClean="0"/>
          </a:p>
          <a:p>
            <a:r>
              <a:rPr lang="en-US" baseline="0" dirty="0" smtClean="0"/>
              <a:t>2. </a:t>
            </a:r>
            <a:r>
              <a:rPr lang="en-US" baseline="0" dirty="0" smtClean="0"/>
              <a:t>If the ECE guys don’t give us a working bot then we will try to do more formations in the simulator </a:t>
            </a:r>
            <a:r>
              <a:rPr lang="en-US" baseline="0" dirty="0" smtClean="0"/>
              <a:t>only</a:t>
            </a:r>
          </a:p>
          <a:p>
            <a:r>
              <a:rPr lang="en-US" baseline="0" dirty="0" smtClean="0"/>
              <a:t>3. If the simulator doesn’t work with a known 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 (HTTP, Bluetooth,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we will need to find a new simulator.  This might screw us over.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Answer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FBE-9C68-4D85-A55D-18CE768CD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9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1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1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4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FC27-55F2-4AD2-876D-0C47B0BB7B26}" type="datetimeFigureOut">
              <a:rPr lang="en-US" smtClean="0"/>
              <a:t>9/1/2016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8834D-6E8F-4917-80E3-E76A05FB4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RA4sD_3xu0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539" y="791058"/>
            <a:ext cx="10190922" cy="2387600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Autobots</a:t>
            </a:r>
            <a:r>
              <a:rPr lang="en-US" dirty="0" smtClean="0"/>
              <a:t> and </a:t>
            </a:r>
            <a:r>
              <a:rPr lang="en-US" dirty="0" err="1" smtClean="0"/>
              <a:t>Decepticons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3986"/>
            <a:ext cx="9144000" cy="1655762"/>
          </a:xfrm>
        </p:spPr>
        <p:txBody>
          <a:bodyPr/>
          <a:lstStyle/>
          <a:p>
            <a:r>
              <a:rPr lang="en-US" dirty="0" smtClean="0"/>
              <a:t>Programming a Self-Reconfiguring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217" y="-556487"/>
            <a:ext cx="9759463" cy="4879732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-556487"/>
            <a:ext cx="5171312" cy="766342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031" y="2892520"/>
            <a:ext cx="10058400" cy="42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6000" t="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104467" cy="22891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it possible to achieve unaided organization of modules into a predetermined formation from completely random starting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84" y="1027906"/>
            <a:ext cx="6975231" cy="4784790"/>
          </a:xfrm>
        </p:spPr>
      </p:pic>
    </p:spTree>
    <p:extLst>
      <p:ext uri="{BB962C8B-B14F-4D97-AF65-F5344CB8AC3E}">
        <p14:creationId xmlns:p14="http://schemas.microsoft.com/office/powerpoint/2010/main" val="216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5" name="dRA4sD_3xu0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218831" y="-246185"/>
            <a:ext cx="12629662" cy="71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8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38640"/>
            <a:ext cx="5181600" cy="3525308"/>
          </a:xfrm>
        </p:spPr>
        <p:txBody>
          <a:bodyPr>
            <a:normAutofit/>
          </a:bodyPr>
          <a:lstStyle/>
          <a:p>
            <a:r>
              <a:rPr lang="en-US" dirty="0" smtClean="0"/>
              <a:t>Basic Control of </a:t>
            </a:r>
            <a:r>
              <a:rPr lang="en-US" smtClean="0"/>
              <a:t>Physical     Robots</a:t>
            </a:r>
            <a:endParaRPr lang="en-US" dirty="0" smtClean="0"/>
          </a:p>
          <a:p>
            <a:r>
              <a:rPr lang="en-US" dirty="0" smtClean="0"/>
              <a:t>Virtual Models in </a:t>
            </a:r>
            <a:r>
              <a:rPr lang="en-US" dirty="0" err="1" smtClean="0"/>
              <a:t>Webots</a:t>
            </a:r>
            <a:r>
              <a:rPr lang="en-US" dirty="0" smtClean="0"/>
              <a:t> Simulator</a:t>
            </a:r>
          </a:p>
          <a:p>
            <a:r>
              <a:rPr lang="en-US" dirty="0" smtClean="0"/>
              <a:t>Python Control Application</a:t>
            </a:r>
            <a:endParaRPr lang="en-US" dirty="0"/>
          </a:p>
          <a:p>
            <a:r>
              <a:rPr lang="en-US" dirty="0" smtClean="0"/>
              <a:t>Python Algorithms for 2-3 Formations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428" y="1287173"/>
            <a:ext cx="6734572" cy="4476775"/>
          </a:xfrm>
        </p:spPr>
      </p:pic>
    </p:spTree>
    <p:extLst>
      <p:ext uri="{BB962C8B-B14F-4D97-AF65-F5344CB8AC3E}">
        <p14:creationId xmlns:p14="http://schemas.microsoft.com/office/powerpoint/2010/main" val="20001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Roadblocks</a:t>
            </a:r>
            <a:endParaRPr lang="en-US" dirty="0"/>
          </a:p>
          <a:p>
            <a:r>
              <a:rPr lang="en-US" dirty="0"/>
              <a:t>Python Bluetooth </a:t>
            </a:r>
            <a:r>
              <a:rPr lang="en-US" dirty="0" smtClean="0"/>
              <a:t>support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Unfinished Bots</a:t>
            </a:r>
            <a:endParaRPr lang="en-US" dirty="0" smtClean="0"/>
          </a:p>
          <a:p>
            <a:r>
              <a:rPr lang="en-US" dirty="0" smtClean="0"/>
              <a:t>Simulator Network </a:t>
            </a:r>
            <a:r>
              <a:rPr lang="en-US" dirty="0"/>
              <a:t>API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Alternate Solution</a:t>
            </a:r>
          </a:p>
          <a:p>
            <a:r>
              <a:rPr lang="en-US" dirty="0"/>
              <a:t>Create adaptor in alternate language</a:t>
            </a:r>
          </a:p>
          <a:p>
            <a:r>
              <a:rPr lang="en-US" dirty="0" smtClean="0"/>
              <a:t>4-6 formations in simulator only</a:t>
            </a:r>
          </a:p>
          <a:p>
            <a:r>
              <a:rPr lang="en-US" dirty="0" smtClean="0"/>
              <a:t>Find a new simulator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4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229</Words>
  <Application>Microsoft Office PowerPoint</Application>
  <PresentationFormat>Widescreen</PresentationFormat>
  <Paragraphs>41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Real Autobots and Decepticons</vt:lpstr>
      <vt:lpstr>PowerPoint Presentation</vt:lpstr>
      <vt:lpstr>Research Question</vt:lpstr>
      <vt:lpstr>PowerPoint Presentation</vt:lpstr>
      <vt:lpstr>a</vt:lpstr>
      <vt:lpstr>Requirements</vt:lpstr>
      <vt:lpstr>Risks</vt:lpstr>
      <vt:lpstr>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Carter Chase</dc:creator>
  <cp:lastModifiedBy>Carter Chase</cp:lastModifiedBy>
  <cp:revision>19</cp:revision>
  <dcterms:created xsi:type="dcterms:W3CDTF">2016-08-27T19:22:49Z</dcterms:created>
  <dcterms:modified xsi:type="dcterms:W3CDTF">2016-09-01T19:40:07Z</dcterms:modified>
</cp:coreProperties>
</file>