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60" r:id="rId5"/>
    <p:sldId id="261" r:id="rId6"/>
    <p:sldId id="281" r:id="rId7"/>
    <p:sldId id="258" r:id="rId8"/>
    <p:sldId id="259" r:id="rId9"/>
    <p:sldId id="268" r:id="rId10"/>
    <p:sldId id="262" r:id="rId11"/>
    <p:sldId id="263" r:id="rId12"/>
    <p:sldId id="264" r:id="rId13"/>
    <p:sldId id="265" r:id="rId14"/>
    <p:sldId id="266" r:id="rId15"/>
    <p:sldId id="270" r:id="rId16"/>
    <p:sldId id="273" r:id="rId17"/>
    <p:sldId id="282" r:id="rId18"/>
    <p:sldId id="272" r:id="rId19"/>
    <p:sldId id="271" r:id="rId20"/>
    <p:sldId id="280" r:id="rId21"/>
    <p:sldId id="274" r:id="rId22"/>
    <p:sldId id="275" r:id="rId23"/>
    <p:sldId id="276" r:id="rId24"/>
    <p:sldId id="277" r:id="rId25"/>
    <p:sldId id="278" r:id="rId26"/>
    <p:sldId id="27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6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4A99-8B2E-41C8-ACDC-151A9277B41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8F57-2280-437F-BA9F-5BD626F58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93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4A99-8B2E-41C8-ACDC-151A9277B41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8F57-2280-437F-BA9F-5BD626F58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04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4A99-8B2E-41C8-ACDC-151A9277B41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8F57-2280-437F-BA9F-5BD626F58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60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4A99-8B2E-41C8-ACDC-151A9277B41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8F57-2280-437F-BA9F-5BD626F58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75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4A99-8B2E-41C8-ACDC-151A9277B41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8F57-2280-437F-BA9F-5BD626F58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00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4A99-8B2E-41C8-ACDC-151A9277B41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8F57-2280-437F-BA9F-5BD626F58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36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4A99-8B2E-41C8-ACDC-151A9277B41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8F57-2280-437F-BA9F-5BD626F58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148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4A99-8B2E-41C8-ACDC-151A9277B41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8F57-2280-437F-BA9F-5BD626F58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37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4A99-8B2E-41C8-ACDC-151A9277B41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8F57-2280-437F-BA9F-5BD626F58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779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4A99-8B2E-41C8-ACDC-151A9277B41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8F57-2280-437F-BA9F-5BD626F58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257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4A99-8B2E-41C8-ACDC-151A9277B41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8F57-2280-437F-BA9F-5BD626F58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01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4A99-8B2E-41C8-ACDC-151A9277B41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48F57-2280-437F-BA9F-5BD626F58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08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B7y5TiiGJSY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555631"/>
            <a:ext cx="9144000" cy="954332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Autobots</a:t>
            </a: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Decepticons</a:t>
            </a:r>
            <a:b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(We are RAD)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Programming </a:t>
            </a: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Self-Configuring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</a:t>
            </a:r>
          </a:p>
        </p:txBody>
      </p:sp>
    </p:spTree>
    <p:extLst>
      <p:ext uri="{BB962C8B-B14F-4D97-AF65-F5344CB8AC3E}">
        <p14:creationId xmlns:p14="http://schemas.microsoft.com/office/powerpoint/2010/main" val="3422543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Middle-man</a:t>
            </a:r>
          </a:p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Centralized</a:t>
            </a:r>
          </a:p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Composed of Levels</a:t>
            </a:r>
          </a:p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Separate Processes Per Level</a:t>
            </a:r>
          </a:p>
          <a:p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168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</a:p>
        </p:txBody>
      </p:sp>
      <p:pic>
        <p:nvPicPr>
          <p:cNvPr id="5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013" y="1690688"/>
            <a:ext cx="432178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187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705104" cy="4351338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Facilitates Communication</a:t>
            </a:r>
          </a:p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Monitors Status</a:t>
            </a:r>
          </a:p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Listens for New Connections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013" y="1690688"/>
            <a:ext cx="4321787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725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Movement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740730" cy="4351338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Receives Sensor Information</a:t>
            </a:r>
          </a:p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Determines Robot Locations</a:t>
            </a:r>
          </a:p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Maintains World Model</a:t>
            </a:r>
            <a:endParaRPr lang="en-US" sz="3600" dirty="0">
              <a:solidFill>
                <a:schemeClr val="bg1"/>
              </a:solidFill>
            </a:endParaRPr>
          </a:p>
          <a:p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013" y="1690688"/>
            <a:ext cx="4321787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02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93229" cy="4351338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Analyzes World Model</a:t>
            </a:r>
          </a:p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Plans Paths to Goal State</a:t>
            </a:r>
          </a:p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Issues Movement Commands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013" y="1690688"/>
            <a:ext cx="4321787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616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Progress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619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Achieved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Robots</a:t>
            </a:r>
          </a:p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Cameras</a:t>
            </a:r>
          </a:p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40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 Library</a:t>
            </a:r>
          </a:p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 Movement</a:t>
            </a:r>
          </a:p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Simulator Model</a:t>
            </a:r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21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Cameras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Trained to Detect Objects</a:t>
            </a:r>
          </a:p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Strategy for Training Cameras</a:t>
            </a:r>
          </a:p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Defined API</a:t>
            </a:r>
          </a:p>
          <a:p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33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107" y="1825626"/>
            <a:ext cx="4321786" cy="4351336"/>
          </a:xfrm>
        </p:spPr>
      </p:pic>
    </p:spTree>
    <p:extLst>
      <p:ext uri="{BB962C8B-B14F-4D97-AF65-F5344CB8AC3E}">
        <p14:creationId xmlns:p14="http://schemas.microsoft.com/office/powerpoint/2010/main" val="1063152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19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hlinkClick r:id="rId2"/>
              </a:rPr>
              <a:t>https://youtu.be/B7y5TiiGJSY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0757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Roadmap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1610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January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Determine AI Planning Algorithm</a:t>
            </a:r>
          </a:p>
          <a:p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680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January 17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Finalized World Model</a:t>
            </a:r>
          </a:p>
          <a:p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474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February 28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Enhanced Robot Internals Library</a:t>
            </a:r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Enhanced Communication Level</a:t>
            </a:r>
          </a:p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Iteration of AI Algorithm</a:t>
            </a:r>
          </a:p>
        </p:txBody>
      </p:sp>
    </p:spTree>
    <p:extLst>
      <p:ext uri="{BB962C8B-B14F-4D97-AF65-F5344CB8AC3E}">
        <p14:creationId xmlns:p14="http://schemas.microsoft.com/office/powerpoint/2010/main" val="281283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April 18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 AI Algorithm</a:t>
            </a:r>
          </a:p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 Formations (Stretch)</a:t>
            </a:r>
          </a:p>
        </p:txBody>
      </p:sp>
    </p:spTree>
    <p:extLst>
      <p:ext uri="{BB962C8B-B14F-4D97-AF65-F5344CB8AC3E}">
        <p14:creationId xmlns:p14="http://schemas.microsoft.com/office/powerpoint/2010/main" val="312800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Q &amp; 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18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Unaided organization of modules into a predetermined formation from random starting points.</a:t>
            </a:r>
          </a:p>
        </p:txBody>
      </p:sp>
    </p:spTree>
    <p:extLst>
      <p:ext uri="{BB962C8B-B14F-4D97-AF65-F5344CB8AC3E}">
        <p14:creationId xmlns:p14="http://schemas.microsoft.com/office/powerpoint/2010/main" val="3147664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/>
              </a:buClr>
            </a:pP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Starting Points</a:t>
            </a:r>
          </a:p>
          <a:p>
            <a:pPr>
              <a:buClr>
                <a:schemeClr val="bg1"/>
              </a:buClr>
            </a:pP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 Location</a:t>
            </a:r>
          </a:p>
          <a:p>
            <a:pPr>
              <a:buClr>
                <a:schemeClr val="bg1"/>
              </a:buClr>
            </a:pP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Goal State</a:t>
            </a:r>
          </a:p>
          <a:p>
            <a:pPr>
              <a:buClr>
                <a:schemeClr val="bg1"/>
              </a:buClr>
            </a:pP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Orders</a:t>
            </a:r>
          </a:p>
          <a:p>
            <a:pPr>
              <a:buClr>
                <a:schemeClr val="bg1"/>
              </a:buClr>
            </a:pP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Determine Success</a:t>
            </a:r>
          </a:p>
          <a:p>
            <a:pPr>
              <a:buClr>
                <a:schemeClr val="bg1"/>
              </a:buClr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bg1"/>
              </a:buClr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969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944" y="1690688"/>
            <a:ext cx="4400111" cy="440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174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944" y="1690688"/>
            <a:ext cx="4400111" cy="440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807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Materials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842" y="2283130"/>
            <a:ext cx="3057757" cy="1960622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29" y="2283131"/>
            <a:ext cx="2933660" cy="1960623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121" y="2283130"/>
            <a:ext cx="2649489" cy="196062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70" y="4836194"/>
            <a:ext cx="2933660" cy="165276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578" y="4836194"/>
            <a:ext cx="2704962" cy="16527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052" y="4836194"/>
            <a:ext cx="1945336" cy="165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550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Approach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61059"/>
            <a:ext cx="3057757" cy="1960622"/>
          </a:xfrm>
          <a:prstGeom prst="rect">
            <a:avLst/>
          </a:prstGeom>
        </p:spPr>
      </p:pic>
      <p:pic>
        <p:nvPicPr>
          <p:cNvPr id="5" name="Content Placeholder 8"/>
          <p:cNvPicPr>
            <a:picLocks noGrp="1" noChangeAspect="1"/>
          </p:cNvPicPr>
          <p:nvPr>
            <p:ph idx="1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95562"/>
            <a:ext cx="2933660" cy="1960623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70" y="3075873"/>
            <a:ext cx="2933660" cy="16527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043" y="3077360"/>
            <a:ext cx="2201706" cy="165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65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41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163</Words>
  <Application>Microsoft Office PowerPoint</Application>
  <PresentationFormat>Widescreen</PresentationFormat>
  <Paragraphs>63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Real Autobots and Decepticons (We are RAD)</vt:lpstr>
      <vt:lpstr>Overview</vt:lpstr>
      <vt:lpstr>Problem Statement</vt:lpstr>
      <vt:lpstr>Problem Statement</vt:lpstr>
      <vt:lpstr>Problem Statement</vt:lpstr>
      <vt:lpstr>Problem Statement</vt:lpstr>
      <vt:lpstr>Materials</vt:lpstr>
      <vt:lpstr>Approach</vt:lpstr>
      <vt:lpstr>Design</vt:lpstr>
      <vt:lpstr>Controller</vt:lpstr>
      <vt:lpstr>Design</vt:lpstr>
      <vt:lpstr>Communication Level</vt:lpstr>
      <vt:lpstr>Movement Level</vt:lpstr>
      <vt:lpstr>AI Level</vt:lpstr>
      <vt:lpstr>Current Progress</vt:lpstr>
      <vt:lpstr>Achieved Goals</vt:lpstr>
      <vt:lpstr>Robots</vt:lpstr>
      <vt:lpstr>Cameras</vt:lpstr>
      <vt:lpstr>Controller</vt:lpstr>
      <vt:lpstr>Controller</vt:lpstr>
      <vt:lpstr>Roadmap</vt:lpstr>
      <vt:lpstr>January 3</vt:lpstr>
      <vt:lpstr>January 17</vt:lpstr>
      <vt:lpstr>February 28</vt:lpstr>
      <vt:lpstr>April 18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Autobots and Decepticons</dc:title>
  <dc:creator>Carter Chase</dc:creator>
  <cp:lastModifiedBy>Carter Chase</cp:lastModifiedBy>
  <cp:revision>28</cp:revision>
  <dcterms:created xsi:type="dcterms:W3CDTF">2016-12-06T19:16:15Z</dcterms:created>
  <dcterms:modified xsi:type="dcterms:W3CDTF">2016-12-08T20:49:02Z</dcterms:modified>
</cp:coreProperties>
</file>