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Carter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(30 seconds) Be sure to introduce team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Presenter(s): Everyone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(1 minute)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Carter talks about point 1 &amp; 2.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Trevor talks about point 3 &amp; 4.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Jeff talks about point 5 &amp; 6.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(3 Minutes)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Carter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(30 seconds) Announce robot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Jeff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(30 seconds) Emphasize what this actually means, ex: “we want to toss a bunch of these guys in a ring and they can automatically find each other and arrange.”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Ben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(1 minute) Summarize requirements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Trevor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(30 seconds)</a:t>
            </a:r>
            <a:br>
              <a:rPr lang="en"/>
            </a:br>
            <a:br>
              <a:rPr lang="en"/>
            </a:br>
            <a:r>
              <a:rPr lang="en"/>
              <a:t>On track for about 450 hours in the semester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Carter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(30 seconds) Talk about the purpose of the arena, placement of cameras, and reason for external sensors.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Jeff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(30 seconds) Talk about how you made the model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Presenter(s): Trevor &amp; Ben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(2 minutes) Talk about diagram, queues, multi processing, discovery process, and difference between simulator and arduino communication.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Presenter(s): Everyone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(2 minutes)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Carter talks about point 1 and the disaster with the robot selection.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Ben talks about point 2 and the trouble we’ve had with simulator communication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Trevor talks about the Multithreading with PySerial.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08.png"/><Relationship Id="rId7" Type="http://schemas.openxmlformats.org/officeDocument/2006/relationships/image" Target="../media/image09.png"/><Relationship Id="rId8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Autobots and Decepticons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a Self-Reconfiguring Robot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Forward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488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Program the AI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Design World Representation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Program Movement Level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Program the Robot API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Refine the Simulator Model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Rig Arena with Cameras</a:t>
            </a:r>
          </a:p>
        </p:txBody>
      </p:sp>
      <p:pic>
        <p:nvPicPr>
          <p:cNvPr descr="High-Level-Architecture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275" y="1017725"/>
            <a:ext cx="352702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Oh, Happy Day! oh, happy day!</a:t>
            </a:r>
          </a:p>
        </p:txBody>
      </p:sp>
      <p:pic>
        <p:nvPicPr>
          <p:cNvPr descr="da_bot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223" y="1129100"/>
            <a:ext cx="5621550" cy="3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Unaided organization of modules into a </a:t>
            </a:r>
            <a:r>
              <a:rPr lang="en" sz="2400"/>
              <a:t>p</a:t>
            </a:r>
            <a:r>
              <a:rPr lang="en" sz="2400"/>
              <a:t>redetermined formation from random starting points.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Arena for robot formations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Simulator model of robots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Robot control API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Control application for facilitating AI-robot communication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AI algorithms for 2-3 configurations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 Stats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2749" l="2353" r="2363" t="2749"/>
          <a:stretch/>
        </p:blipFill>
        <p:spPr>
          <a:xfrm>
            <a:off x="311700" y="3605575"/>
            <a:ext cx="1883299" cy="141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2740" l="2353" r="2353" t="2750"/>
          <a:stretch/>
        </p:blipFill>
        <p:spPr>
          <a:xfrm>
            <a:off x="2522837" y="3605575"/>
            <a:ext cx="1883299" cy="141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2740" l="2353" r="2353" t="2750"/>
          <a:stretch/>
        </p:blipFill>
        <p:spPr>
          <a:xfrm>
            <a:off x="6948999" y="3605575"/>
            <a:ext cx="1883299" cy="141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1522" l="2353" r="2353" t="1522"/>
          <a:stretch/>
        </p:blipFill>
        <p:spPr>
          <a:xfrm>
            <a:off x="4733962" y="3605575"/>
            <a:ext cx="1883299" cy="141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1417" l="1099" r="2459" t="1504"/>
          <a:stretch/>
        </p:blipFill>
        <p:spPr>
          <a:xfrm>
            <a:off x="2482950" y="384925"/>
            <a:ext cx="4178100" cy="31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8">
            <a:alphaModFix/>
          </a:blip>
          <a:srcRect b="3717" l="4982" r="2928" t="3578"/>
          <a:stretch/>
        </p:blipFill>
        <p:spPr>
          <a:xfrm>
            <a:off x="411537" y="1017724"/>
            <a:ext cx="1820024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Back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Built an Arena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da_arena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50" y="1766849"/>
            <a:ext cx="4587151" cy="28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Back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Completed Preliminary Simulator Model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obot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74" y="1756424"/>
            <a:ext cx="3310299" cy="28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Looking Back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4581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Implemented Communication Level of Control Application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Simulator-controller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Arduino-controller</a:t>
            </a:r>
          </a:p>
        </p:txBody>
      </p:sp>
      <p:pic>
        <p:nvPicPr>
          <p:cNvPr descr="Network-Level-Architecture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325" y="1017725"/>
            <a:ext cx="426151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Roadblocks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Robot Expectations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Simulator-Controller Communication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Multithreading with PySerial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