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57" r:id="rId4"/>
    <p:sldId id="290" r:id="rId5"/>
    <p:sldId id="291" r:id="rId6"/>
    <p:sldId id="292" r:id="rId7"/>
    <p:sldId id="280" r:id="rId8"/>
    <p:sldId id="288" r:id="rId9"/>
    <p:sldId id="281" r:id="rId10"/>
    <p:sldId id="282" r:id="rId11"/>
    <p:sldId id="283" r:id="rId12"/>
    <p:sldId id="274" r:id="rId13"/>
    <p:sldId id="289" r:id="rId14"/>
    <p:sldId id="284" r:id="rId15"/>
    <p:sldId id="300" r:id="rId16"/>
    <p:sldId id="285" r:id="rId17"/>
    <p:sldId id="299" r:id="rId18"/>
    <p:sldId id="298" r:id="rId19"/>
    <p:sldId id="295" r:id="rId20"/>
    <p:sldId id="293" r:id="rId21"/>
    <p:sldId id="296" r:id="rId22"/>
    <p:sldId id="286" r:id="rId23"/>
    <p:sldId id="278" r:id="rId24"/>
    <p:sldId id="28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1FC-EBEF-4F59-8682-EDB05348D3F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C20B-048B-4F0B-910A-F826DD00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9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4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5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4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9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  <a:r>
              <a:rPr lang="en-US" baseline="0" dirty="0"/>
              <a:t> Seitz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  <a:r>
              <a:rPr lang="en-US" baseline="0" dirty="0"/>
              <a:t> Seitz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  <a:r>
              <a:rPr lang="en-US" baseline="0" dirty="0"/>
              <a:t> Seitz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 </a:t>
            </a:r>
            <a:r>
              <a:rPr lang="en-US" dirty="0" err="1"/>
              <a:t>Sietz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4A99-8B2E-41C8-ACDC-151A9277B41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vsLRmNb7r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Autobots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Decepticons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Self-Configuring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4225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SMORE Models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Mimic SMORE API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Position/Orientation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in Sync with SMORES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COM/TCP Communication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COM/TCP Discovery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Heartbeat Ping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Relay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5090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https://youtu.be/DvsLRmNb7rI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Simulator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Pitch-Yaw Correction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Multiple Camera Data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Arduino to Communicate with Multiple Pixy Cams</a:t>
            </a:r>
          </a:p>
        </p:txBody>
      </p:sp>
    </p:spTree>
    <p:extLst>
      <p:ext uri="{BB962C8B-B14F-4D97-AF65-F5344CB8AC3E}">
        <p14:creationId xmlns:p14="http://schemas.microsoft.com/office/powerpoint/2010/main" val="28149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Algorithm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27" y="1583937"/>
            <a:ext cx="9828922" cy="4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PDDL, first iteration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PDDL, second iteration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PDDL directions into commands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pathfinder dynamic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12813" y="1514620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PDDL,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10" y="1825625"/>
            <a:ext cx="4998579" cy="4351338"/>
          </a:xfrm>
        </p:spPr>
      </p:pic>
    </p:spTree>
    <p:extLst>
      <p:ext uri="{BB962C8B-B14F-4D97-AF65-F5344CB8AC3E}">
        <p14:creationId xmlns:p14="http://schemas.microsoft.com/office/powerpoint/2010/main" val="382029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12813" y="1514620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PDDL,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10" y="1823938"/>
            <a:ext cx="4998579" cy="4351338"/>
          </a:xfrm>
        </p:spPr>
      </p:pic>
    </p:spTree>
    <p:extLst>
      <p:ext uri="{BB962C8B-B14F-4D97-AF65-F5344CB8AC3E}">
        <p14:creationId xmlns:p14="http://schemas.microsoft.com/office/powerpoint/2010/main" val="406956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and Goal State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1431" y="3079783"/>
            <a:ext cx="8025084" cy="13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839785" y="170104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pic>
        <p:nvPicPr>
          <p:cNvPr id="8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418679" y="2524959"/>
            <a:ext cx="5157787" cy="35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839785" y="170104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19" y="2717247"/>
            <a:ext cx="3562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Roadmap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Algorithm, First Iteration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Complete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Pathfinding Algorithm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Complete</a:t>
            </a:r>
          </a:p>
        </p:txBody>
      </p:sp>
    </p:spTree>
    <p:extLst>
      <p:ext uri="{BB962C8B-B14F-4D97-AF65-F5344CB8AC3E}">
        <p14:creationId xmlns:p14="http://schemas.microsoft.com/office/powerpoint/2010/main" val="29848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Unaided organization of modules into a predetermined formation from random starting points.</a:t>
            </a:r>
          </a:p>
        </p:txBody>
      </p:sp>
    </p:spTree>
    <p:extLst>
      <p:ext uri="{BB962C8B-B14F-4D97-AF65-F5344CB8AC3E}">
        <p14:creationId xmlns:p14="http://schemas.microsoft.com/office/powerpoint/2010/main" val="31476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4" y="1449410"/>
            <a:ext cx="3019846" cy="2076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66" y="4479152"/>
            <a:ext cx="2905530" cy="2019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4" y="3644408"/>
            <a:ext cx="1934832" cy="28858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05" y="4488678"/>
            <a:ext cx="2991267" cy="2000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13" y="380394"/>
            <a:ext cx="4333974" cy="3424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520" y="1449410"/>
            <a:ext cx="301032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Movement (~90% Done)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Model (~100% Done)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Controller (~100% Done)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Algorithms (~40%)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Algorithm (~70% Done)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 (~10% Done)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Progress (~70% Done)</a:t>
            </a:r>
          </a:p>
        </p:txBody>
      </p:sp>
    </p:spTree>
    <p:extLst>
      <p:ext uri="{BB962C8B-B14F-4D97-AF65-F5344CB8AC3E}">
        <p14:creationId xmlns:p14="http://schemas.microsoft.com/office/powerpoint/2010/main" val="42481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Movement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Command Library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Version 1 &lt;c s d&gt;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Version 2 &lt;c m&gt;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 Robot Motor Constants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Remaining Modules</a:t>
            </a:r>
          </a:p>
        </p:txBody>
      </p:sp>
    </p:spTree>
    <p:extLst>
      <p:ext uri="{BB962C8B-B14F-4D97-AF65-F5344CB8AC3E}">
        <p14:creationId xmlns:p14="http://schemas.microsoft.com/office/powerpoint/2010/main" val="14211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298</Words>
  <Application>Microsoft Office PowerPoint</Application>
  <PresentationFormat>Widescreen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Real Autobots and Decepticons</vt:lpstr>
      <vt:lpstr>Project Overview</vt:lpstr>
      <vt:lpstr>Problem Statement</vt:lpstr>
      <vt:lpstr>Problem Statement</vt:lpstr>
      <vt:lpstr>Problem Statement</vt:lpstr>
      <vt:lpstr>Project Status</vt:lpstr>
      <vt:lpstr>PowerPoint Presentation</vt:lpstr>
      <vt:lpstr>Requirements</vt:lpstr>
      <vt:lpstr>Robot Movement</vt:lpstr>
      <vt:lpstr>Simulator Models</vt:lpstr>
      <vt:lpstr>Python Controller</vt:lpstr>
      <vt:lpstr>Demo</vt:lpstr>
      <vt:lpstr>https://youtu.be/DvsLRmNb7rI </vt:lpstr>
      <vt:lpstr>Localization Algorithm</vt:lpstr>
      <vt:lpstr>Localization Algorithm</vt:lpstr>
      <vt:lpstr>Pathfinding Algorithm</vt:lpstr>
      <vt:lpstr>Pathfinding Algorithm</vt:lpstr>
      <vt:lpstr>Pathfinding Algorithm</vt:lpstr>
      <vt:lpstr>Pathfinding Algorithm</vt:lpstr>
      <vt:lpstr>Pathfinding Algorithm</vt:lpstr>
      <vt:lpstr>Pathfinding Algorithm</vt:lpstr>
      <vt:lpstr>Project Roadmap</vt:lpstr>
      <vt:lpstr>April 4</vt:lpstr>
      <vt:lpstr>April 28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Autobots and Decepticons</dc:title>
  <dc:creator>Carter Chase</dc:creator>
  <cp:lastModifiedBy>Trevor Seitz</cp:lastModifiedBy>
  <cp:revision>92</cp:revision>
  <dcterms:created xsi:type="dcterms:W3CDTF">2016-12-06T19:16:15Z</dcterms:created>
  <dcterms:modified xsi:type="dcterms:W3CDTF">2017-03-17T15:47:41Z</dcterms:modified>
</cp:coreProperties>
</file>