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09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Fault Injector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38400"/>
            <a:ext cx="4419600" cy="787878"/>
          </a:xfrm>
        </p:spPr>
        <p:txBody>
          <a:bodyPr>
            <a:normAutofit/>
          </a:bodyPr>
          <a:lstStyle/>
          <a:p>
            <a:r>
              <a:rPr lang="en-US" dirty="0"/>
              <a:t>Nicholas Engle</a:t>
            </a:r>
          </a:p>
          <a:p>
            <a:r>
              <a:rPr lang="en-US" dirty="0"/>
              <a:t>Original Developer: Jayson Boubin</a:t>
            </a:r>
          </a:p>
        </p:txBody>
      </p:sp>
    </p:spTree>
    <p:extLst>
      <p:ext uri="{BB962C8B-B14F-4D97-AF65-F5344CB8AC3E}">
        <p14:creationId xmlns:p14="http://schemas.microsoft.com/office/powerpoint/2010/main" val="6570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Developed by Jayson Boubin</a:t>
            </a:r>
          </a:p>
          <a:p>
            <a:r>
              <a:rPr lang="en-US" dirty="0"/>
              <a:t>Introduced to project by Dr. Miller</a:t>
            </a:r>
          </a:p>
          <a:p>
            <a:r>
              <a:rPr lang="en-US" dirty="0"/>
              <a:t>Trigger Faults in SITL Simulations</a:t>
            </a:r>
          </a:p>
        </p:txBody>
      </p:sp>
    </p:spTree>
    <p:extLst>
      <p:ext uri="{BB962C8B-B14F-4D97-AF65-F5344CB8AC3E}">
        <p14:creationId xmlns:p14="http://schemas.microsoft.com/office/powerpoint/2010/main" val="57891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Failsafe Activation</a:t>
            </a:r>
          </a:p>
          <a:p>
            <a:r>
              <a:rPr lang="en-US" dirty="0"/>
              <a:t>Wind Injection</a:t>
            </a:r>
          </a:p>
          <a:p>
            <a:r>
              <a:rPr lang="en-US" dirty="0"/>
              <a:t>Mission/Waypoint Control</a:t>
            </a:r>
          </a:p>
          <a:p>
            <a:r>
              <a:rPr lang="en-US" dirty="0"/>
              <a:t>File-Based Scenario Execution</a:t>
            </a:r>
          </a:p>
        </p:txBody>
      </p:sp>
    </p:spTree>
    <p:extLst>
      <p:ext uri="{BB962C8B-B14F-4D97-AF65-F5344CB8AC3E}">
        <p14:creationId xmlns:p14="http://schemas.microsoft.com/office/powerpoint/2010/main" val="5047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&lt;&lt;&lt;&lt;Include a diagram here&gt;&gt;&gt;&gt;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Wind Gust Model</a:t>
            </a:r>
          </a:p>
          <a:p>
            <a:r>
              <a:rPr lang="en-US" dirty="0"/>
              <a:t>Integration with Actual Systems</a:t>
            </a:r>
          </a:p>
          <a:p>
            <a:endParaRPr lang="en-US" dirty="0"/>
          </a:p>
          <a:p>
            <a:r>
              <a:rPr lang="en-US" dirty="0"/>
              <a:t>Compatibility with other 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8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270</TotalTime>
  <Words>57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Wingdings</vt:lpstr>
      <vt:lpstr>Wingdings 2</vt:lpstr>
      <vt:lpstr>Oriel</vt:lpstr>
      <vt:lpstr>Fault Injector</vt:lpstr>
      <vt:lpstr>History</vt:lpstr>
      <vt:lpstr>Features</vt:lpstr>
      <vt:lpstr>&lt;&lt;&lt;&lt;Include a diagram here&gt;&gt;&gt;&gt;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tdyuser</dc:creator>
  <cp:lastModifiedBy>Engle, Nicholas (englens)</cp:lastModifiedBy>
  <cp:revision>8</cp:revision>
  <dcterms:created xsi:type="dcterms:W3CDTF">2006-08-16T00:00:00Z</dcterms:created>
  <dcterms:modified xsi:type="dcterms:W3CDTF">2018-05-03T05:43:34Z</dcterms:modified>
</cp:coreProperties>
</file>