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2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09600"/>
            <a:ext cx="6172200" cy="18943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Fault Injector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438400"/>
            <a:ext cx="4419600" cy="787878"/>
          </a:xfrm>
        </p:spPr>
        <p:txBody>
          <a:bodyPr>
            <a:normAutofit/>
          </a:bodyPr>
          <a:lstStyle/>
          <a:p>
            <a:r>
              <a:rPr lang="en-US" dirty="0" smtClean="0"/>
              <a:t>Nicholas Engle</a:t>
            </a:r>
          </a:p>
          <a:p>
            <a:r>
              <a:rPr lang="en-US" dirty="0" smtClean="0"/>
              <a:t>Original Developer</a:t>
            </a:r>
            <a:r>
              <a:rPr lang="en-US" dirty="0"/>
              <a:t>: Jayson Boubin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5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Developed by Jayson Boubin</a:t>
            </a:r>
          </a:p>
          <a:p>
            <a:r>
              <a:rPr lang="en-US" dirty="0" smtClean="0"/>
              <a:t>Introduced to project by Dr. Miller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&lt;&lt;&lt;&lt;Include a diagram here&gt;&gt;&gt;&gt;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9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Wind Gust Model</a:t>
            </a:r>
          </a:p>
          <a:p>
            <a:r>
              <a:rPr lang="en-US" dirty="0" smtClean="0"/>
              <a:t>Compatibility with other Sims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089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</TotalTime>
  <Words>37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Fault Injector</vt:lpstr>
      <vt:lpstr>History</vt:lpstr>
      <vt:lpstr>Features</vt:lpstr>
      <vt:lpstr>&lt;&lt;&lt;&lt;Include a diagram here&gt;&gt;&gt;&gt;</vt:lpstr>
      <vt:lpstr>Future Improvements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tdyuser</dc:creator>
  <cp:lastModifiedBy>tdyuser</cp:lastModifiedBy>
  <cp:revision>4</cp:revision>
  <dcterms:created xsi:type="dcterms:W3CDTF">2006-08-16T00:00:00Z</dcterms:created>
  <dcterms:modified xsi:type="dcterms:W3CDTF">2018-05-02T20:45:39Z</dcterms:modified>
</cp:coreProperties>
</file>