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67" autoAdjust="0"/>
    <p:restoredTop sz="94656" autoAdjust="0"/>
  </p:normalViewPr>
  <p:slideViewPr>
    <p:cSldViewPr>
      <p:cViewPr varScale="1">
        <p:scale>
          <a:sx n="83" d="100"/>
          <a:sy n="83" d="100"/>
        </p:scale>
        <p:origin x="-619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609600"/>
            <a:ext cx="6172200" cy="1894362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Fault Injector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2438400"/>
            <a:ext cx="4419600" cy="787878"/>
          </a:xfrm>
        </p:spPr>
        <p:txBody>
          <a:bodyPr>
            <a:normAutofit/>
          </a:bodyPr>
          <a:lstStyle/>
          <a:p>
            <a:r>
              <a:rPr lang="en-US" dirty="0"/>
              <a:t>Nicholas Engle</a:t>
            </a:r>
          </a:p>
          <a:p>
            <a:r>
              <a:rPr lang="en-US" dirty="0"/>
              <a:t>Original Developer: Jayson Boubin</a:t>
            </a:r>
          </a:p>
        </p:txBody>
      </p:sp>
    </p:spTree>
    <p:extLst>
      <p:ext uri="{BB962C8B-B14F-4D97-AF65-F5344CB8AC3E}">
        <p14:creationId xmlns:p14="http://schemas.microsoft.com/office/powerpoint/2010/main" val="65705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Developed by Jayson </a:t>
            </a:r>
            <a:r>
              <a:rPr lang="en-US" dirty="0" smtClean="0"/>
              <a:t>Boubin</a:t>
            </a:r>
          </a:p>
          <a:p>
            <a:r>
              <a:rPr lang="en-US" dirty="0" smtClean="0"/>
              <a:t>Trigger </a:t>
            </a:r>
            <a:r>
              <a:rPr lang="en-US" dirty="0" err="1" smtClean="0"/>
              <a:t>Failsafes</a:t>
            </a:r>
            <a:r>
              <a:rPr lang="en-US" dirty="0" smtClean="0"/>
              <a:t> in </a:t>
            </a:r>
            <a:r>
              <a:rPr lang="en-US" dirty="0"/>
              <a:t>SITL Simulations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819400"/>
            <a:ext cx="5791200" cy="346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891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Failsafe Activation</a:t>
            </a:r>
          </a:p>
          <a:p>
            <a:r>
              <a:rPr lang="en-US" sz="2000" dirty="0"/>
              <a:t>Wind Injection</a:t>
            </a:r>
          </a:p>
          <a:p>
            <a:r>
              <a:rPr lang="en-US" sz="2000" dirty="0"/>
              <a:t>Mission/Waypoint Control</a:t>
            </a:r>
          </a:p>
          <a:p>
            <a:r>
              <a:rPr lang="en-US" sz="2000" dirty="0"/>
              <a:t>File-Based Scenario Execution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0" y="3124200"/>
            <a:ext cx="6273800" cy="351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600200" y="3276600"/>
            <a:ext cx="3224212" cy="3429000"/>
          </a:xfrm>
          <a:prstGeom prst="rect">
            <a:avLst/>
          </a:prstGeom>
          <a:noFill/>
          <a:ln w="38100">
            <a:solidFill>
              <a:srgbClr val="FF0000">
                <a:alpha val="478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3276600"/>
            <a:ext cx="6477000" cy="381000"/>
          </a:xfrm>
          <a:prstGeom prst="rect">
            <a:avLst/>
          </a:prstGeom>
          <a:noFill/>
          <a:ln w="38100">
            <a:solidFill>
              <a:srgbClr val="FF0000">
                <a:alpha val="478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48200" y="3581400"/>
            <a:ext cx="1447800" cy="3060108"/>
          </a:xfrm>
          <a:prstGeom prst="rect">
            <a:avLst/>
          </a:prstGeom>
          <a:noFill/>
          <a:ln w="38100">
            <a:solidFill>
              <a:srgbClr val="FF0000">
                <a:alpha val="478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19800" y="3581400"/>
            <a:ext cx="1981200" cy="3088683"/>
          </a:xfrm>
          <a:prstGeom prst="rect">
            <a:avLst/>
          </a:prstGeom>
          <a:noFill/>
          <a:ln w="38100">
            <a:solidFill>
              <a:srgbClr val="FF0000">
                <a:alpha val="478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72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8" grpId="0" animBg="1"/>
      <p:bldP spid="8" grpId="1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Wind Gust </a:t>
            </a:r>
            <a:r>
              <a:rPr lang="en-US" dirty="0" smtClean="0"/>
              <a:t>Model</a:t>
            </a:r>
          </a:p>
          <a:p>
            <a:r>
              <a:rPr lang="en-US" dirty="0" smtClean="0"/>
              <a:t>Other Injections / Failsafe Triggers</a:t>
            </a:r>
            <a:endParaRPr lang="en-US" dirty="0"/>
          </a:p>
          <a:p>
            <a:r>
              <a:rPr lang="en-US" dirty="0"/>
              <a:t>Integration with </a:t>
            </a:r>
            <a:r>
              <a:rPr lang="en-US" dirty="0" smtClean="0"/>
              <a:t>Autonomy Framework</a:t>
            </a:r>
            <a:endParaRPr lang="en-US" dirty="0"/>
          </a:p>
          <a:p>
            <a:r>
              <a:rPr lang="en-US" dirty="0"/>
              <a:t>Compatibility with other Sims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08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501</TotalTime>
  <Words>47</Words>
  <Application>Microsoft Office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Oriel</vt:lpstr>
      <vt:lpstr>Fault Injector</vt:lpstr>
      <vt:lpstr>History</vt:lpstr>
      <vt:lpstr>Features</vt:lpstr>
      <vt:lpstr>Future Improvements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tdyuser</dc:creator>
  <cp:lastModifiedBy>tdyuser</cp:lastModifiedBy>
  <cp:revision>13</cp:revision>
  <dcterms:created xsi:type="dcterms:W3CDTF">2006-08-16T00:00:00Z</dcterms:created>
  <dcterms:modified xsi:type="dcterms:W3CDTF">2018-05-03T18:41:05Z</dcterms:modified>
</cp:coreProperties>
</file>