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8" r:id="rId1"/>
  </p:sldMasterIdLst>
  <p:notesMasterIdLst>
    <p:notesMasterId r:id="rId3"/>
  </p:notesMasterIdLst>
  <p:sldIdLst>
    <p:sldId id="301" r:id="rId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9" autoAdjust="0"/>
    <p:restoredTop sz="96120" autoAdjust="0"/>
  </p:normalViewPr>
  <p:slideViewPr>
    <p:cSldViewPr snapToGrid="0">
      <p:cViewPr varScale="1">
        <p:scale>
          <a:sx n="95" d="100"/>
          <a:sy n="95" d="100"/>
        </p:scale>
        <p:origin x="4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c78705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c78705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50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3600"/>
              <a:buNone/>
              <a:defRPr sz="3600">
                <a:solidFill>
                  <a:srgbClr val="003F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765006"/>
            <a:ext cx="39999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765006"/>
            <a:ext cx="3999900" cy="34164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15150" y="1010525"/>
            <a:ext cx="85206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800"/>
              <a:buNone/>
              <a:defRPr>
                <a:solidFill>
                  <a:srgbClr val="003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35500" y="1195825"/>
            <a:ext cx="3251400" cy="755700"/>
          </a:xfrm>
          <a:prstGeom prst="rect">
            <a:avLst/>
          </a:prstGeom>
        </p:spPr>
        <p:txBody>
          <a:bodyPr spcFirstLastPara="1" wrap="square" lIns="0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None/>
              <a:defRPr sz="2400">
                <a:solidFill>
                  <a:srgbClr val="003F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400"/>
              <a:buFont typeface="Georgia"/>
              <a:buNone/>
              <a:defRPr sz="2400">
                <a:solidFill>
                  <a:srgbClr val="003F7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35500" y="2029825"/>
            <a:ext cx="2808000" cy="3179400"/>
          </a:xfrm>
          <a:prstGeom prst="rect">
            <a:avLst/>
          </a:prstGeom>
        </p:spPr>
        <p:txBody>
          <a:bodyPr spcFirstLastPara="1" wrap="square" lIns="0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3818875" y="100"/>
            <a:ext cx="5325300" cy="51435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151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021575"/>
            <a:ext cx="4045200" cy="207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2600"/>
              <a:buNone/>
              <a:defRPr sz="2600">
                <a:solidFill>
                  <a:srgbClr val="003F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F72"/>
              </a:buClr>
              <a:buSzPts val="4200"/>
              <a:buNone/>
              <a:defRPr sz="4200">
                <a:solidFill>
                  <a:srgbClr val="003F7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3184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150" y="168647"/>
            <a:ext cx="28046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github.com/department-of-veterans-affairs/vets.gov-team/blob/master/Products/Facilities_Locator/Ops%20and%20Maintenance/DataRefreshSchedule.md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7FED8736-8EA2-4EB3-8F94-3051EE033315}"/>
              </a:ext>
            </a:extLst>
          </p:cNvPr>
          <p:cNvCxnSpPr>
            <a:cxnSpLocks/>
            <a:stCxn id="217" idx="2"/>
            <a:endCxn id="5" idx="6"/>
          </p:cNvCxnSpPr>
          <p:nvPr/>
        </p:nvCxnSpPr>
        <p:spPr>
          <a:xfrm rot="10800000" flipV="1">
            <a:off x="4032484" y="3409494"/>
            <a:ext cx="2040958" cy="2326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E26D89DE-2DF7-4AC8-943F-90DFB59F0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65" y="2056806"/>
            <a:ext cx="538351" cy="538351"/>
          </a:xfrm>
          <a:prstGeom prst="rect">
            <a:avLst/>
          </a:prstGeom>
        </p:spPr>
      </p:pic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885C72BA-68FD-4518-8876-54DE7F86FBE9}"/>
              </a:ext>
            </a:extLst>
          </p:cNvPr>
          <p:cNvCxnSpPr>
            <a:cxnSpLocks/>
            <a:stCxn id="5" idx="0"/>
            <a:endCxn id="218" idx="2"/>
          </p:cNvCxnSpPr>
          <p:nvPr/>
        </p:nvCxnSpPr>
        <p:spPr>
          <a:xfrm rot="5400000" flipH="1" flipV="1">
            <a:off x="4547444" y="1083852"/>
            <a:ext cx="275290" cy="2776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8772" y="713640"/>
            <a:ext cx="85206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F72"/>
                </a:solidFill>
              </a:rPr>
              <a:t>Current Facilities API Architecture</a:t>
            </a:r>
            <a:endParaRPr dirty="0">
              <a:solidFill>
                <a:srgbClr val="003F7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A2512-6EEB-4FD2-965A-9C7ACDE8E71F}"/>
              </a:ext>
            </a:extLst>
          </p:cNvPr>
          <p:cNvSpPr/>
          <p:nvPr/>
        </p:nvSpPr>
        <p:spPr>
          <a:xfrm>
            <a:off x="2560988" y="2609850"/>
            <a:ext cx="1471496" cy="16039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2B533E-CE68-45DF-9FFB-A73FB4A4B800}"/>
              </a:ext>
            </a:extLst>
          </p:cNvPr>
          <p:cNvSpPr/>
          <p:nvPr/>
        </p:nvSpPr>
        <p:spPr>
          <a:xfrm>
            <a:off x="2764065" y="3380446"/>
            <a:ext cx="1094211" cy="8322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5BEFD-0EFB-41F1-9981-F3BFBB7E3F84}"/>
              </a:ext>
            </a:extLst>
          </p:cNvPr>
          <p:cNvSpPr/>
          <p:nvPr/>
        </p:nvSpPr>
        <p:spPr>
          <a:xfrm>
            <a:off x="1770700" y="1446412"/>
            <a:ext cx="547103" cy="287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GW</a:t>
            </a:r>
          </a:p>
        </p:txBody>
      </p:sp>
      <p:pic>
        <p:nvPicPr>
          <p:cNvPr id="20" name="Graphic 19" descr="Internet">
            <a:extLst>
              <a:ext uri="{FF2B5EF4-FFF2-40B4-BE49-F238E27FC236}">
                <a16:creationId xmlns:a16="http://schemas.microsoft.com/office/drawing/2014/main" id="{A99E2224-AA11-4D8F-AB00-F1A9AE1AB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182" y="2325982"/>
            <a:ext cx="538351" cy="538351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CD9225BB-BA1C-4775-B9C9-0684F3C50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4320000"/>
            <a:ext cx="273324" cy="273324"/>
          </a:xfrm>
          <a:prstGeom prst="rect">
            <a:avLst/>
          </a:prstGeom>
        </p:spPr>
      </p:pic>
      <p:pic>
        <p:nvPicPr>
          <p:cNvPr id="22" name="Graphic 21" descr="Woman">
            <a:extLst>
              <a:ext uri="{FF2B5EF4-FFF2-40B4-BE49-F238E27FC236}">
                <a16:creationId xmlns:a16="http://schemas.microsoft.com/office/drawing/2014/main" id="{7CD3FE99-235E-4EC7-BDEE-703FC5C14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000" y="4470000"/>
            <a:ext cx="273324" cy="27332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9BFAF-8AB4-4E01-A298-984CCBFC4ED9}"/>
              </a:ext>
            </a:extLst>
          </p:cNvPr>
          <p:cNvCxnSpPr>
            <a:cxnSpLocks/>
          </p:cNvCxnSpPr>
          <p:nvPr/>
        </p:nvCxnSpPr>
        <p:spPr>
          <a:xfrm>
            <a:off x="831909" y="2488281"/>
            <a:ext cx="938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A023DEB6-BDD4-454F-B923-5D0FCADAC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07" y="1561499"/>
            <a:ext cx="273324" cy="273324"/>
          </a:xfrm>
          <a:prstGeom prst="rect">
            <a:avLst/>
          </a:prstGeom>
        </p:spPr>
      </p:pic>
      <p:pic>
        <p:nvPicPr>
          <p:cNvPr id="32" name="Graphic 31" descr="Woman">
            <a:extLst>
              <a:ext uri="{FF2B5EF4-FFF2-40B4-BE49-F238E27FC236}">
                <a16:creationId xmlns:a16="http://schemas.microsoft.com/office/drawing/2014/main" id="{180B991E-E378-4D38-9224-DC0E0E9D12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793" y="1711499"/>
            <a:ext cx="273324" cy="273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89440E-D7F8-457C-BB92-9800D92331C3}"/>
              </a:ext>
            </a:extLst>
          </p:cNvPr>
          <p:cNvSpPr txBox="1"/>
          <p:nvPr/>
        </p:nvSpPr>
        <p:spPr>
          <a:xfrm>
            <a:off x="2882005" y="3205005"/>
            <a:ext cx="97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vets-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BA665D-18BD-43EA-B7DC-942315AF1DDE}"/>
              </a:ext>
            </a:extLst>
          </p:cNvPr>
          <p:cNvSpPr/>
          <p:nvPr/>
        </p:nvSpPr>
        <p:spPr>
          <a:xfrm>
            <a:off x="7886001" y="427647"/>
            <a:ext cx="998795" cy="325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va.gov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97616E-1694-48F1-8228-8EA0F046E7C5}"/>
              </a:ext>
            </a:extLst>
          </p:cNvPr>
          <p:cNvSpPr/>
          <p:nvPr/>
        </p:nvSpPr>
        <p:spPr>
          <a:xfrm>
            <a:off x="7886001" y="853495"/>
            <a:ext cx="998795" cy="2777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Lighthouse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2A44-D485-4359-B561-8CEE37DB826A}"/>
              </a:ext>
            </a:extLst>
          </p:cNvPr>
          <p:cNvSpPr/>
          <p:nvPr/>
        </p:nvSpPr>
        <p:spPr>
          <a:xfrm>
            <a:off x="7894871" y="1727183"/>
            <a:ext cx="981054" cy="4682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Other (ES, VBA, NCA, etc.)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1D3C457F-4E38-4F53-B4E4-5FD137D9E537}"/>
              </a:ext>
            </a:extLst>
          </p:cNvPr>
          <p:cNvSpPr/>
          <p:nvPr/>
        </p:nvSpPr>
        <p:spPr>
          <a:xfrm>
            <a:off x="5143340" y="4142170"/>
            <a:ext cx="485935" cy="48091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arcGIS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9F934-D224-47E8-A4E0-79FA3B4450B3}"/>
              </a:ext>
            </a:extLst>
          </p:cNvPr>
          <p:cNvSpPr txBox="1"/>
          <p:nvPr/>
        </p:nvSpPr>
        <p:spPr>
          <a:xfrm>
            <a:off x="7161235" y="4742506"/>
            <a:ext cx="201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??? (NCA, VHA facility info not provided by VAST?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70E0B-66AD-4CFD-8B39-92813E1C1376}"/>
              </a:ext>
            </a:extLst>
          </p:cNvPr>
          <p:cNvSpPr txBox="1"/>
          <p:nvPr/>
        </p:nvSpPr>
        <p:spPr>
          <a:xfrm>
            <a:off x="2970223" y="4380237"/>
            <a:ext cx="263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u="sng" dirty="0"/>
              <a:t>Geospatial, Hours, Service Info Contact Info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VHA Health Facilities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Benefits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Vet Centers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Cemeteries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44FA977-0B0D-4836-952A-5D94D5D5A4B9}"/>
              </a:ext>
            </a:extLst>
          </p:cNvPr>
          <p:cNvSpPr/>
          <p:nvPr/>
        </p:nvSpPr>
        <p:spPr>
          <a:xfrm>
            <a:off x="458263" y="4072282"/>
            <a:ext cx="891090" cy="8753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va.gov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B33D2C0-3347-4092-A270-8A775709BA53}"/>
              </a:ext>
            </a:extLst>
          </p:cNvPr>
          <p:cNvSpPr/>
          <p:nvPr/>
        </p:nvSpPr>
        <p:spPr>
          <a:xfrm>
            <a:off x="7215404" y="3636893"/>
            <a:ext cx="440770" cy="42324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VAST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E958DD2-6394-401D-BE46-D0CD8770B63D}"/>
              </a:ext>
            </a:extLst>
          </p:cNvPr>
          <p:cNvSpPr txBox="1"/>
          <p:nvPr/>
        </p:nvSpPr>
        <p:spPr>
          <a:xfrm>
            <a:off x="3716509" y="2342619"/>
            <a:ext cx="1609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i="1" dirty="0">
                <a:solidFill>
                  <a:srgbClr val="FF0000"/>
                </a:solidFill>
              </a:rPr>
              <a:t>On-demand query for va.gov only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4E0500-1AE3-4387-BAA9-E5A12F76A637}"/>
              </a:ext>
            </a:extLst>
          </p:cNvPr>
          <p:cNvSpPr txBox="1"/>
          <p:nvPr/>
        </p:nvSpPr>
        <p:spPr>
          <a:xfrm>
            <a:off x="3704018" y="2064295"/>
            <a:ext cx="226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u="sng" dirty="0" err="1"/>
              <a:t>Geospatial,Service</a:t>
            </a:r>
            <a:r>
              <a:rPr lang="en-US" sz="700" b="1" u="sng" dirty="0"/>
              <a:t> Info, Contact Info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Community Care Providers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8ADC855-7450-429E-8EBF-8C2ACFE00708}"/>
              </a:ext>
            </a:extLst>
          </p:cNvPr>
          <p:cNvCxnSpPr>
            <a:cxnSpLocks/>
          </p:cNvCxnSpPr>
          <p:nvPr/>
        </p:nvCxnSpPr>
        <p:spPr>
          <a:xfrm flipV="1">
            <a:off x="8124130" y="2408241"/>
            <a:ext cx="448692" cy="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BD81BAE-F4D5-4A64-9526-CF41671BDF4A}"/>
              </a:ext>
            </a:extLst>
          </p:cNvPr>
          <p:cNvSpPr txBox="1"/>
          <p:nvPr/>
        </p:nvSpPr>
        <p:spPr>
          <a:xfrm>
            <a:off x="7989678" y="2213660"/>
            <a:ext cx="981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On-demand query</a:t>
            </a:r>
          </a:p>
        </p:txBody>
      </p:sp>
      <p:pic>
        <p:nvPicPr>
          <p:cNvPr id="177" name="Graphic 176" descr="Man">
            <a:extLst>
              <a:ext uri="{FF2B5EF4-FFF2-40B4-BE49-F238E27FC236}">
                <a16:creationId xmlns:a16="http://schemas.microsoft.com/office/drawing/2014/main" id="{61D2D1E5-58F0-453F-BFBA-12EC491EA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9354" y="3190558"/>
            <a:ext cx="273324" cy="273324"/>
          </a:xfrm>
          <a:prstGeom prst="rect">
            <a:avLst/>
          </a:prstGeom>
        </p:spPr>
      </p:pic>
      <p:pic>
        <p:nvPicPr>
          <p:cNvPr id="178" name="Graphic 177" descr="Woman">
            <a:extLst>
              <a:ext uri="{FF2B5EF4-FFF2-40B4-BE49-F238E27FC236}">
                <a16:creationId xmlns:a16="http://schemas.microsoft.com/office/drawing/2014/main" id="{124A2956-FDEC-4950-AEE1-E1E14C628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001" y="3340558"/>
            <a:ext cx="273324" cy="273324"/>
          </a:xfrm>
          <a:prstGeom prst="rect">
            <a:avLst/>
          </a:prstGeom>
        </p:spPr>
      </p:pic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1CCB50FF-A8A3-4F59-9437-7758B1B1D226}"/>
              </a:ext>
            </a:extLst>
          </p:cNvPr>
          <p:cNvSpPr/>
          <p:nvPr/>
        </p:nvSpPr>
        <p:spPr>
          <a:xfrm>
            <a:off x="435364" y="3035528"/>
            <a:ext cx="912618" cy="8753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VAMC sites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726D621-AD00-4056-9A61-CE5449AC3467}"/>
              </a:ext>
            </a:extLst>
          </p:cNvPr>
          <p:cNvSpPr/>
          <p:nvPr/>
        </p:nvSpPr>
        <p:spPr>
          <a:xfrm>
            <a:off x="7886001" y="1253527"/>
            <a:ext cx="998795" cy="3250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VHA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F07626-AC0B-4BEA-A792-210B3186D590}"/>
              </a:ext>
            </a:extLst>
          </p:cNvPr>
          <p:cNvCxnSpPr>
            <a:cxnSpLocks/>
          </p:cNvCxnSpPr>
          <p:nvPr/>
        </p:nvCxnSpPr>
        <p:spPr>
          <a:xfrm flipH="1">
            <a:off x="8119378" y="2643941"/>
            <a:ext cx="44869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47717B5-0780-405B-A478-28DB2D269A91}"/>
              </a:ext>
            </a:extLst>
          </p:cNvPr>
          <p:cNvSpPr txBox="1"/>
          <p:nvPr/>
        </p:nvSpPr>
        <p:spPr>
          <a:xfrm>
            <a:off x="7989678" y="2430491"/>
            <a:ext cx="981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Periodic cache</a:t>
            </a:r>
          </a:p>
        </p:txBody>
      </p:sp>
      <p:sp>
        <p:nvSpPr>
          <p:cNvPr id="192" name="Cylinder 191">
            <a:extLst>
              <a:ext uri="{FF2B5EF4-FFF2-40B4-BE49-F238E27FC236}">
                <a16:creationId xmlns:a16="http://schemas.microsoft.com/office/drawing/2014/main" id="{5D8BEB52-A657-4944-BF57-0871C182FA43}"/>
              </a:ext>
            </a:extLst>
          </p:cNvPr>
          <p:cNvSpPr/>
          <p:nvPr/>
        </p:nvSpPr>
        <p:spPr>
          <a:xfrm>
            <a:off x="7220619" y="4142170"/>
            <a:ext cx="521631" cy="468237"/>
          </a:xfrm>
          <a:prstGeom prst="can">
            <a:avLst>
              <a:gd name="adj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CorpDb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515490C-2C68-45D5-8ADF-7C76F700E8CD}"/>
              </a:ext>
            </a:extLst>
          </p:cNvPr>
          <p:cNvCxnSpPr>
            <a:stCxn id="74" idx="2"/>
            <a:endCxn id="15" idx="4"/>
          </p:cNvCxnSpPr>
          <p:nvPr/>
        </p:nvCxnSpPr>
        <p:spPr>
          <a:xfrm rot="10800000" flipV="1">
            <a:off x="6778862" y="3848512"/>
            <a:ext cx="436543" cy="525279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BC4A916B-829F-4FF1-8665-6477528E0950}"/>
              </a:ext>
            </a:extLst>
          </p:cNvPr>
          <p:cNvCxnSpPr>
            <a:cxnSpLocks/>
            <a:stCxn id="192" idx="2"/>
            <a:endCxn id="15" idx="4"/>
          </p:cNvCxnSpPr>
          <p:nvPr/>
        </p:nvCxnSpPr>
        <p:spPr>
          <a:xfrm rot="10800000">
            <a:off x="6778861" y="4373793"/>
            <a:ext cx="441758" cy="2497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D22D84AD-D094-4D06-BF25-BDDAD9DB1005}"/>
              </a:ext>
            </a:extLst>
          </p:cNvPr>
          <p:cNvCxnSpPr>
            <a:cxnSpLocks/>
            <a:endCxn id="15" idx="4"/>
          </p:cNvCxnSpPr>
          <p:nvPr/>
        </p:nvCxnSpPr>
        <p:spPr>
          <a:xfrm rot="16200000" flipV="1">
            <a:off x="6639118" y="4513535"/>
            <a:ext cx="497758" cy="21827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2510CF-B783-4C64-9EA2-8677618EBEC4}"/>
              </a:ext>
            </a:extLst>
          </p:cNvPr>
          <p:cNvCxnSpPr/>
          <p:nvPr/>
        </p:nvCxnSpPr>
        <p:spPr>
          <a:xfrm>
            <a:off x="6997133" y="4873814"/>
            <a:ext cx="2395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21A31FE-0436-4770-90B7-D13A60CB2EA7}"/>
              </a:ext>
            </a:extLst>
          </p:cNvPr>
          <p:cNvSpPr txBox="1"/>
          <p:nvPr/>
        </p:nvSpPr>
        <p:spPr>
          <a:xfrm>
            <a:off x="7981944" y="53058"/>
            <a:ext cx="80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217" name="Cylinder 216">
            <a:extLst>
              <a:ext uri="{FF2B5EF4-FFF2-40B4-BE49-F238E27FC236}">
                <a16:creationId xmlns:a16="http://schemas.microsoft.com/office/drawing/2014/main" id="{0F4F1665-8AA4-4EE4-85F5-BC32572A5E27}"/>
              </a:ext>
            </a:extLst>
          </p:cNvPr>
          <p:cNvSpPr/>
          <p:nvPr/>
        </p:nvSpPr>
        <p:spPr>
          <a:xfrm>
            <a:off x="6073442" y="3162364"/>
            <a:ext cx="603930" cy="49426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Access to Care</a:t>
            </a:r>
          </a:p>
        </p:txBody>
      </p:sp>
      <p:sp>
        <p:nvSpPr>
          <p:cNvPr id="218" name="Cylinder 217">
            <a:extLst>
              <a:ext uri="{FF2B5EF4-FFF2-40B4-BE49-F238E27FC236}">
                <a16:creationId xmlns:a16="http://schemas.microsoft.com/office/drawing/2014/main" id="{F12A970D-A84E-4561-9494-90B1C6F778B0}"/>
              </a:ext>
            </a:extLst>
          </p:cNvPr>
          <p:cNvSpPr/>
          <p:nvPr/>
        </p:nvSpPr>
        <p:spPr>
          <a:xfrm>
            <a:off x="6073442" y="2087430"/>
            <a:ext cx="603930" cy="49426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PPMS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DC3377F7-564F-4F31-A687-675E168CBCE9}"/>
              </a:ext>
            </a:extLst>
          </p:cNvPr>
          <p:cNvCxnSpPr>
            <a:cxnSpLocks/>
          </p:cNvCxnSpPr>
          <p:nvPr/>
        </p:nvCxnSpPr>
        <p:spPr>
          <a:xfrm flipH="1">
            <a:off x="5636646" y="4404582"/>
            <a:ext cx="48593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F39E8E4A-2BB8-451D-8D9E-C1BA2C63577A}"/>
              </a:ext>
            </a:extLst>
          </p:cNvPr>
          <p:cNvSpPr/>
          <p:nvPr/>
        </p:nvSpPr>
        <p:spPr>
          <a:xfrm>
            <a:off x="5971953" y="3941024"/>
            <a:ext cx="806908" cy="865535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CDW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4CB9D49-8341-4F45-BF0F-ACABB313B8A5}"/>
              </a:ext>
            </a:extLst>
          </p:cNvPr>
          <p:cNvSpPr txBox="1"/>
          <p:nvPr/>
        </p:nvSpPr>
        <p:spPr>
          <a:xfrm>
            <a:off x="3951832" y="3093118"/>
            <a:ext cx="228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u="sng" dirty="0"/>
              <a:t>Wait Time, Ratings, Service Info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All VHA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0602FF-E7ED-4B04-97E6-8F397351F9E1}"/>
              </a:ext>
            </a:extLst>
          </p:cNvPr>
          <p:cNvSpPr txBox="1"/>
          <p:nvPr/>
        </p:nvSpPr>
        <p:spPr>
          <a:xfrm>
            <a:off x="3527334" y="4182349"/>
            <a:ext cx="9173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1x/24-hrs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630FA19-5B07-44FD-9CA7-5097E606C813}"/>
              </a:ext>
            </a:extLst>
          </p:cNvPr>
          <p:cNvSpPr txBox="1"/>
          <p:nvPr/>
        </p:nvSpPr>
        <p:spPr>
          <a:xfrm>
            <a:off x="256240" y="2809210"/>
            <a:ext cx="1414671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/>
              <a:t>(* for now, and long term)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0E1847-3293-4FDB-81C5-B7BA13C597D3}"/>
              </a:ext>
            </a:extLst>
          </p:cNvPr>
          <p:cNvSpPr txBox="1"/>
          <p:nvPr/>
        </p:nvSpPr>
        <p:spPr>
          <a:xfrm>
            <a:off x="926193" y="3896186"/>
            <a:ext cx="8006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(*new MVP)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F6B5F80-7219-4F36-B6CA-E5A7E33EE233}"/>
              </a:ext>
            </a:extLst>
          </p:cNvPr>
          <p:cNvSpPr txBox="1"/>
          <p:nvPr/>
        </p:nvSpPr>
        <p:spPr>
          <a:xfrm>
            <a:off x="4032908" y="3443165"/>
            <a:ext cx="603930" cy="20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1x/24-hrs</a:t>
            </a:r>
          </a:p>
        </p:txBody>
      </p: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C0B6A6F3-3EED-4D5C-B8B0-8E3626AC8B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6411" y="2900324"/>
            <a:ext cx="974581" cy="152538"/>
          </a:xfrm>
          <a:prstGeom prst="bentConnector3">
            <a:avLst>
              <a:gd name="adj1" fmla="val 25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FDCDB8E2-DFCE-43A5-AF89-D2ED3790853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347982" y="3473203"/>
            <a:ext cx="159588" cy="1036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4E6A4AA-6C86-4AD5-8C8D-278308A325F2}"/>
              </a:ext>
            </a:extLst>
          </p:cNvPr>
          <p:cNvSpPr/>
          <p:nvPr/>
        </p:nvSpPr>
        <p:spPr>
          <a:xfrm>
            <a:off x="875978" y="1183579"/>
            <a:ext cx="151515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/services/</a:t>
            </a:r>
            <a:r>
              <a:rPr lang="en-US" sz="700" dirty="0" err="1"/>
              <a:t>va_facilities</a:t>
            </a:r>
            <a:r>
              <a:rPr lang="en-US" sz="700" dirty="0"/>
              <a:t>/v0/facilities </a:t>
            </a:r>
          </a:p>
        </p:txBody>
      </p: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62DA2D6F-3DBB-4D58-B717-6386D3E495CC}"/>
              </a:ext>
            </a:extLst>
          </p:cNvPr>
          <p:cNvCxnSpPr>
            <a:cxnSpLocks/>
            <a:endCxn id="6" idx="4"/>
          </p:cNvCxnSpPr>
          <p:nvPr/>
        </p:nvCxnSpPr>
        <p:spPr>
          <a:xfrm rot="10800000">
            <a:off x="3311172" y="4212745"/>
            <a:ext cx="1832173" cy="16105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57EDB33-50F6-442B-8F15-2734D7B203D2}"/>
              </a:ext>
            </a:extLst>
          </p:cNvPr>
          <p:cNvSpPr/>
          <p:nvPr/>
        </p:nvSpPr>
        <p:spPr>
          <a:xfrm>
            <a:off x="1526461" y="4555407"/>
            <a:ext cx="14478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/v0/facilities/</a:t>
            </a:r>
            <a:r>
              <a:rPr lang="en-US" sz="700" dirty="0" err="1"/>
              <a:t>va</a:t>
            </a:r>
            <a:r>
              <a:rPr lang="en-US" sz="700" dirty="0"/>
              <a:t> (undocumented)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2D87214-68B4-4D88-B0C7-356FA960BA7F}"/>
              </a:ext>
            </a:extLst>
          </p:cNvPr>
          <p:cNvSpPr/>
          <p:nvPr/>
        </p:nvSpPr>
        <p:spPr>
          <a:xfrm>
            <a:off x="6748306" y="3311938"/>
            <a:ext cx="24827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See </a:t>
            </a:r>
            <a:r>
              <a:rPr lang="en-US" sz="1100" dirty="0">
                <a:hlinkClick r:id="rId11"/>
              </a:rPr>
              <a:t>THIS</a:t>
            </a:r>
            <a:r>
              <a:rPr lang="en-US" sz="1100" dirty="0"/>
              <a:t> for update schedule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4C163A-64EC-47AE-B8BE-9AAAFC023EC6}"/>
              </a:ext>
            </a:extLst>
          </p:cNvPr>
          <p:cNvCxnSpPr>
            <a:stCxn id="51" idx="3"/>
            <a:endCxn id="6" idx="3"/>
          </p:cNvCxnSpPr>
          <p:nvPr/>
        </p:nvCxnSpPr>
        <p:spPr>
          <a:xfrm flipV="1">
            <a:off x="1349353" y="4090857"/>
            <a:ext cx="1574955" cy="4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380E7-E92C-4987-95E8-A5CCAA0C5762}"/>
              </a:ext>
            </a:extLst>
          </p:cNvPr>
          <p:cNvCxnSpPr>
            <a:cxnSpLocks/>
          </p:cNvCxnSpPr>
          <p:nvPr/>
        </p:nvCxnSpPr>
        <p:spPr>
          <a:xfrm>
            <a:off x="2334316" y="3311938"/>
            <a:ext cx="226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D99E359A-FC3C-48DF-BB07-A670858DE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876" y="1574146"/>
            <a:ext cx="538351" cy="538351"/>
          </a:xfrm>
          <a:prstGeom prst="rect">
            <a:avLst/>
          </a:prstGeom>
        </p:spPr>
      </p:pic>
      <p:pic>
        <p:nvPicPr>
          <p:cNvPr id="62" name="Graphic 61" descr="Man">
            <a:extLst>
              <a:ext uri="{FF2B5EF4-FFF2-40B4-BE49-F238E27FC236}">
                <a16:creationId xmlns:a16="http://schemas.microsoft.com/office/drawing/2014/main" id="{CFEB945E-7ADD-4F6B-A336-B7A109358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7084" y="2308495"/>
            <a:ext cx="273324" cy="273324"/>
          </a:xfrm>
          <a:prstGeom prst="rect">
            <a:avLst/>
          </a:prstGeom>
        </p:spPr>
      </p:pic>
      <p:pic>
        <p:nvPicPr>
          <p:cNvPr id="63" name="Graphic 62" descr="Woman">
            <a:extLst>
              <a:ext uri="{FF2B5EF4-FFF2-40B4-BE49-F238E27FC236}">
                <a16:creationId xmlns:a16="http://schemas.microsoft.com/office/drawing/2014/main" id="{BDC3F44E-035C-4376-9B21-68672059CC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916" y="2458495"/>
            <a:ext cx="273324" cy="27332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F1D9B569-212B-4B58-971C-38BC8D2CBE2F}"/>
              </a:ext>
            </a:extLst>
          </p:cNvPr>
          <p:cNvSpPr/>
          <p:nvPr/>
        </p:nvSpPr>
        <p:spPr>
          <a:xfrm>
            <a:off x="243970" y="1422330"/>
            <a:ext cx="727311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100" b="1" dirty="0"/>
              <a:t>DST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8EE55F-03AE-4688-BAEE-E193C12B84E8}"/>
              </a:ext>
            </a:extLst>
          </p:cNvPr>
          <p:cNvSpPr/>
          <p:nvPr/>
        </p:nvSpPr>
        <p:spPr>
          <a:xfrm>
            <a:off x="688764" y="2064247"/>
            <a:ext cx="727311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100" b="1" dirty="0"/>
              <a:t>3</a:t>
            </a:r>
            <a:r>
              <a:rPr lang="en-US" sz="1100" b="1" baseline="30000" dirty="0"/>
              <a:t>rd</a:t>
            </a:r>
            <a:r>
              <a:rPr lang="en-US" sz="1100" b="1" dirty="0"/>
              <a:t>-party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961C16-48E1-4071-AF0B-85D73D60730B}"/>
              </a:ext>
            </a:extLst>
          </p:cNvPr>
          <p:cNvCxnSpPr>
            <a:stCxn id="61" idx="3"/>
          </p:cNvCxnSpPr>
          <p:nvPr/>
        </p:nvCxnSpPr>
        <p:spPr>
          <a:xfrm>
            <a:off x="860227" y="1843322"/>
            <a:ext cx="639744" cy="687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C3F3E1-3F5B-4D47-B261-5017E90A13C0}"/>
              </a:ext>
            </a:extLst>
          </p:cNvPr>
          <p:cNvSpPr txBox="1"/>
          <p:nvPr/>
        </p:nvSpPr>
        <p:spPr>
          <a:xfrm>
            <a:off x="724104" y="1623300"/>
            <a:ext cx="865495" cy="206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/>
              <a:t>(* post 6/6/2019)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117F0-5592-426F-96E8-A9FD6A2583B3}"/>
              </a:ext>
            </a:extLst>
          </p:cNvPr>
          <p:cNvCxnSpPr>
            <a:stCxn id="325" idx="2"/>
          </p:cNvCxnSpPr>
          <p:nvPr/>
        </p:nvCxnSpPr>
        <p:spPr>
          <a:xfrm>
            <a:off x="1633557" y="1383634"/>
            <a:ext cx="0" cy="98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484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7777</TotalTime>
  <Words>151</Words>
  <Application>Microsoft Office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Georgia</vt:lpstr>
      <vt:lpstr>Arial</vt:lpstr>
      <vt:lpstr>Source Sans Pro</vt:lpstr>
      <vt:lpstr>Simple Light</vt:lpstr>
      <vt:lpstr>Current Facilities API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Developer Portal</dc:title>
  <dc:creator>Mazik, David R.</dc:creator>
  <cp:lastModifiedBy>Mazik, David R.</cp:lastModifiedBy>
  <cp:revision>181</cp:revision>
  <cp:lastPrinted>2018-11-09T11:34:07Z</cp:lastPrinted>
  <dcterms:modified xsi:type="dcterms:W3CDTF">2019-10-09T14:13:12Z</dcterms:modified>
</cp:coreProperties>
</file>