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0D925-FAD1-4817-9B98-7178EEB9A34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9EBB3-E962-431C-80F8-0B604FA6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1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756e569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756e569b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Product Portfolio for Global UX &amp; Content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Already prioritized items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DSVA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we measure success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Engagement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</p:txBody>
      </p:sp>
      <p:sp>
        <p:nvSpPr>
          <p:cNvPr id="189" name="Google Shape;189;g4756e569b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E273-1260-4DA8-9C6D-DB2F052DB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2CCA4-A1E8-439D-BD1F-D3EEF44F4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768F0-1B49-4B71-9EE3-E4EC716E1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EFF2-1924-41AD-B710-A44DBF060B6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F62EE-36AD-4DE4-97B4-DB223BD9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7FEC4-870A-4DE1-A0F1-B273AFD5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B235-5631-4153-AB4A-5459C4009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5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F71E-BE43-4909-8BD8-63669FA5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A6E01-A421-419D-8FD7-DE601393D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3A1E2-53F8-4C35-A292-37CCF5F8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EFF2-1924-41AD-B710-A44DBF060B6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80F89-A121-4EBF-98D0-DFEA0CAA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514DF-D18E-4DCF-8933-0E70F5D1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B235-5631-4153-AB4A-5459C4009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5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6BA82-99E7-4058-A9EC-9941E7FB4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0374F-2267-4E88-B066-F94C7F83F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6D4FF-9088-44FE-974D-45612F2B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EFF2-1924-41AD-B710-A44DBF060B6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7085E-CE9E-4E72-A992-46D9D934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460EE-2482-4471-A34C-B08797D0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B235-5631-4153-AB4A-5459C4009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35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">
  <p:cSld name="General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sz="3600"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ubTitle" idx="1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987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E24F-45DE-4E55-B8C8-AD8C903A4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36000-8850-49AF-8FE2-19958288B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0D7CD-F265-4CAE-B948-7B85A4EC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EFF2-1924-41AD-B710-A44DBF060B6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B070E-1518-43F3-A185-ED4C52A4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87256-B2E4-4DE3-8CEC-ADCFDF5C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B235-5631-4153-AB4A-5459C4009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3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8751-6971-4AF7-93F3-90A1405B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97179-0773-4529-8E70-4D4B7F9FE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B367A-4CE6-4099-B94A-6745CA87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EFF2-1924-41AD-B710-A44DBF060B6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A1F07-26B2-4E2E-AFF6-122992DA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9274F-F2BC-49E5-8DBC-C9ABDC57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B235-5631-4153-AB4A-5459C4009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3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90E9-68CF-411C-BB04-F1FA7530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8817B-1D83-4AF7-899D-1F942EF9F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BFD11-6DB6-4AAE-96B0-8B134BC95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C825F-399C-4835-8778-63B21B73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EFF2-1924-41AD-B710-A44DBF060B6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FC9AD-39BC-41C7-8F2D-8A7FA560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1DC87-9EF3-4668-A994-80D6F683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B235-5631-4153-AB4A-5459C4009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4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663B-4461-4F9E-824D-38E82625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C690E-0D6A-4AD2-A145-25B215686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8241C-A16E-4EE8-8F64-FACFE6E6D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16950-BFE7-4C56-A22C-AF9C658E6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22338-072E-4E09-ADAD-F66A1B3A0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056FFC-B780-4FF1-8A56-189484EEF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EFF2-1924-41AD-B710-A44DBF060B6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062D0F-0E6C-475D-A175-F03D418CE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BB9AF-10C8-4572-9053-F056C42F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B235-5631-4153-AB4A-5459C4009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7F0F-09D3-4EA0-A1C9-3A53BFC3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66062-3F65-407E-BF98-1B856BAA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EFF2-1924-41AD-B710-A44DBF060B6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E0318-1639-4814-9585-5A1D01358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A094E-E46E-40DA-8504-52B0EC82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B235-5631-4153-AB4A-5459C4009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4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AE378-13E3-4B05-8290-E1B548DD7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EFF2-1924-41AD-B710-A44DBF060B6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5EB62-0C4F-4194-A65B-A2F1F5F53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560BE-9B79-436A-B6B0-7FF57FE3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B235-5631-4153-AB4A-5459C4009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5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66F82-B589-4F50-9159-AAA2BACD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86670-A7AC-46AF-9634-F40D267B5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F4235-59A3-4272-A275-4D3CC7C06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EF281-023F-4410-811C-8EA2C56A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EFF2-1924-41AD-B710-A44DBF060B6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3BA64-2687-426D-B03A-96117469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6664F-B741-4117-9CAA-DCA0C9DD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B235-5631-4153-AB4A-5459C4009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4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2F46-3286-4538-99F3-C4C1FD51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F79BC-FF2B-4D99-AA4E-1CAD215A1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18912-7724-497D-A6C9-116184AFB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23FC0-A42E-4C11-822B-64A03E60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EFF2-1924-41AD-B710-A44DBF060B6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E422D-C1F9-4978-862B-FA3619AF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DB341-4A3A-4212-8E23-5E79088C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B235-5631-4153-AB4A-5459C4009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8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E5A1CA-CD58-434D-A9F9-11F68AA0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E98BD-AC16-4ADD-BC85-01A5BE3AD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421D6-8542-42D4-B9B2-F52D540E7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8EFF2-1924-41AD-B710-A44DBF060B6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6E17-99D7-45F2-B1D2-6F0A288B7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4263E-F028-48A1-BEE2-C95BFB9DC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2B235-5631-4153-AB4A-5459C4009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4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Global UX &amp; Content</a:t>
            </a:r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subTitle" idx="1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VSA Product Management</a:t>
            </a:r>
            <a:endParaRPr/>
          </a:p>
        </p:txBody>
      </p:sp>
      <p:sp>
        <p:nvSpPr>
          <p:cNvPr id="193" name="Google Shape;193;p24"/>
          <p:cNvSpPr txBox="1"/>
          <p:nvPr/>
        </p:nvSpPr>
        <p:spPr>
          <a:xfrm>
            <a:off x="609600" y="1297800"/>
            <a:ext cx="10389300" cy="7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</a:pPr>
            <a:r>
              <a:rPr lang="en-US" sz="2000" b="1" i="1">
                <a:latin typeface="Source Sans Pro"/>
                <a:ea typeface="Source Sans Pro"/>
                <a:cs typeface="Source Sans Pro"/>
                <a:sym typeface="Source Sans Pro"/>
              </a:rPr>
              <a:t>Help users ﬁnd what they need by serving as the single source of truth for Veterans and their family members.</a:t>
            </a:r>
            <a:endParaRPr sz="2000" b="1" i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94" name="Google Shape;194;p24"/>
          <p:cNvCxnSpPr/>
          <p:nvPr/>
        </p:nvCxnSpPr>
        <p:spPr>
          <a:xfrm>
            <a:off x="950550" y="2590900"/>
            <a:ext cx="10290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5" name="Google Shape;195;p24"/>
          <p:cNvSpPr txBox="1"/>
          <p:nvPr/>
        </p:nvSpPr>
        <p:spPr>
          <a:xfrm>
            <a:off x="1552350" y="2048250"/>
            <a:ext cx="1274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Source Sans Pro"/>
                <a:ea typeface="Source Sans Pro"/>
                <a:cs typeface="Source Sans Pro"/>
                <a:sym typeface="Source Sans Pro"/>
              </a:rPr>
              <a:t>Now </a:t>
            </a:r>
            <a:endParaRPr/>
          </a:p>
        </p:txBody>
      </p:sp>
      <p:sp>
        <p:nvSpPr>
          <p:cNvPr id="196" name="Google Shape;196;p24"/>
          <p:cNvSpPr txBox="1"/>
          <p:nvPr/>
        </p:nvSpPr>
        <p:spPr>
          <a:xfrm>
            <a:off x="5147250" y="2048250"/>
            <a:ext cx="1274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Source Sans Pro"/>
                <a:ea typeface="Source Sans Pro"/>
                <a:cs typeface="Source Sans Pro"/>
                <a:sym typeface="Source Sans Pro"/>
              </a:rPr>
              <a:t>Next</a:t>
            </a:r>
            <a:endParaRPr/>
          </a:p>
        </p:txBody>
      </p:sp>
      <p:sp>
        <p:nvSpPr>
          <p:cNvPr id="197" name="Google Shape;197;p24"/>
          <p:cNvSpPr txBox="1"/>
          <p:nvPr/>
        </p:nvSpPr>
        <p:spPr>
          <a:xfrm>
            <a:off x="8378550" y="2048250"/>
            <a:ext cx="2144700" cy="7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Source Sans Pro"/>
                <a:ea typeface="Source Sans Pro"/>
                <a:cs typeface="Source Sans Pro"/>
                <a:sym typeface="Source Sans Pro"/>
              </a:rPr>
              <a:t>Later</a:t>
            </a:r>
            <a:endParaRPr sz="20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98" name="Google Shape;198;p24"/>
          <p:cNvCxnSpPr/>
          <p:nvPr/>
        </p:nvCxnSpPr>
        <p:spPr>
          <a:xfrm>
            <a:off x="7664650" y="2424000"/>
            <a:ext cx="0" cy="3718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24"/>
          <p:cNvCxnSpPr/>
          <p:nvPr/>
        </p:nvCxnSpPr>
        <p:spPr>
          <a:xfrm>
            <a:off x="3919325" y="2424000"/>
            <a:ext cx="0" cy="3718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00" name="Google Shape;200;p24"/>
          <p:cNvSpPr txBox="1"/>
          <p:nvPr/>
        </p:nvSpPr>
        <p:spPr>
          <a:xfrm>
            <a:off x="711900" y="2731500"/>
            <a:ext cx="29553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Source Sans Pro"/>
                <a:ea typeface="Source Sans Pro"/>
                <a:cs typeface="Source Sans Pro"/>
                <a:sym typeface="Source Sans Pro"/>
              </a:rPr>
              <a:t>Discovery</a:t>
            </a:r>
            <a:endParaRPr sz="1200"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✓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Tier 2 Content audit / Analysis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On-site search for VA.gov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✓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Google Markup Pilot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Establish KPIs / analytics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Source Sans Pro"/>
                <a:ea typeface="Source Sans Pro"/>
                <a:cs typeface="Source Sans Pro"/>
                <a:sym typeface="Source Sans Pro"/>
              </a:rPr>
              <a:t>Build/Launch/Publish</a:t>
            </a:r>
            <a:endParaRPr sz="1200"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✓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Retirement of explore.VA.gov redirects 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✓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Style Guide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✓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Drupal Training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Updates to community care facility locator (urgent care, performance)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Source Sans Pro"/>
                <a:ea typeface="Source Sans Pro"/>
                <a:cs typeface="Source Sans Pro"/>
                <a:sym typeface="Source Sans Pro"/>
              </a:rPr>
              <a:t>Research/Design</a:t>
            </a:r>
            <a:endParaRPr sz="1200"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Search landing page template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VA forms 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en-US" sz="1200">
                <a:latin typeface="Source Sans Pro"/>
                <a:ea typeface="Source Sans Pro"/>
                <a:cs typeface="Source Sans Pro"/>
                <a:sym typeface="Source Sans Pro"/>
              </a:rPr>
              <a:t>IA/ Menu/ Navigation structure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4314350" y="2731500"/>
            <a:ext cx="3105300" cy="3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Source Sans Pro"/>
                <a:ea typeface="Source Sans Pro"/>
                <a:cs typeface="Source Sans Pro"/>
                <a:sym typeface="Source Sans Pro"/>
              </a:rPr>
              <a:t>Discovery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Tier 3 Content audit / Analysis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VA.gov Sitewide Analytics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Analyze Google Markup Pilot Results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Source Sans Pro"/>
                <a:ea typeface="Source Sans Pro"/>
                <a:cs typeface="Source Sans Pro"/>
                <a:sym typeface="Source Sans Pro"/>
              </a:rPr>
              <a:t>Build/Launch/Publish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Tier 2/Tier 3 content templates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IA / Menu / Navigation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On-site search for VA.gov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VA forms templates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Schema.org Pilot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7814675" y="2731500"/>
            <a:ext cx="3184200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VAMC Sites / Pages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Refine established KPIs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168</Words>
  <Application>Microsoft Office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</vt:lpstr>
      <vt:lpstr>Bitter</vt:lpstr>
      <vt:lpstr>Calibri</vt:lpstr>
      <vt:lpstr>Calibri Light</vt:lpstr>
      <vt:lpstr>Source Sans Pro</vt:lpstr>
      <vt:lpstr>Office Theme</vt:lpstr>
      <vt:lpstr>Global UX &amp;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 Kemahli</dc:creator>
  <cp:lastModifiedBy>Kara Kemahli</cp:lastModifiedBy>
  <cp:revision>2</cp:revision>
  <dcterms:created xsi:type="dcterms:W3CDTF">2019-10-22T18:38:21Z</dcterms:created>
  <dcterms:modified xsi:type="dcterms:W3CDTF">2019-10-22T18:39:30Z</dcterms:modified>
</cp:coreProperties>
</file>