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D3BBC-74DC-402C-A320-68E118773FE9}" v="30" dt="2022-01-18T12:37:23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0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Morataya" userId="fb5b1875-5971-4624-89a8-a7fc43107001" providerId="ADAL" clId="{E93D3BBC-74DC-402C-A320-68E118773FE9}"/>
    <pc:docChg chg="custSel modSld modMainMaster">
      <pc:chgData name="Allan Morataya" userId="fb5b1875-5971-4624-89a8-a7fc43107001" providerId="ADAL" clId="{E93D3BBC-74DC-402C-A320-68E118773FE9}" dt="2022-01-18T12:37:23.495" v="112"/>
      <pc:docMkLst>
        <pc:docMk/>
      </pc:docMkLst>
      <pc:sldChg chg="addSp delSp modSp mod setBg setFolMasterObjs">
        <pc:chgData name="Allan Morataya" userId="fb5b1875-5971-4624-89a8-a7fc43107001" providerId="ADAL" clId="{E93D3BBC-74DC-402C-A320-68E118773FE9}" dt="2022-01-18T12:34:16.547" v="66" actId="27614"/>
        <pc:sldMkLst>
          <pc:docMk/>
          <pc:sldMk cId="0" sldId="256"/>
        </pc:sldMkLst>
        <pc:spChg chg="mod">
          <ac:chgData name="Allan Morataya" userId="fb5b1875-5971-4624-89a8-a7fc43107001" providerId="ADAL" clId="{E93D3BBC-74DC-402C-A320-68E118773FE9}" dt="2022-01-18T12:33:29.235" v="62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lan Morataya" userId="fb5b1875-5971-4624-89a8-a7fc43107001" providerId="ADAL" clId="{E93D3BBC-74DC-402C-A320-68E118773FE9}" dt="2022-01-18T12:33:29.235" v="62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Allan Morataya" userId="fb5b1875-5971-4624-89a8-a7fc43107001" providerId="ADAL" clId="{E93D3BBC-74DC-402C-A320-68E118773FE9}" dt="2022-01-18T12:34:07.272" v="64" actId="26606"/>
          <ac:spMkLst>
            <pc:docMk/>
            <pc:sldMk cId="0" sldId="256"/>
            <ac:spMk id="11" creationId="{93245F62-CCC4-49E4-B95B-EA6C1E790510}"/>
          </ac:spMkLst>
        </pc:spChg>
        <pc:spChg chg="add del">
          <ac:chgData name="Allan Morataya" userId="fb5b1875-5971-4624-89a8-a7fc43107001" providerId="ADAL" clId="{E93D3BBC-74DC-402C-A320-68E118773FE9}" dt="2022-01-18T12:34:07.272" v="64" actId="26606"/>
          <ac:spMkLst>
            <pc:docMk/>
            <pc:sldMk cId="0" sldId="256"/>
            <ac:spMk id="13" creationId="{E6C0DD6B-6AA3-448F-9B99-8386295BC1B4}"/>
          </ac:spMkLst>
        </pc:spChg>
        <pc:spChg chg="add">
          <ac:chgData name="Allan Morataya" userId="fb5b1875-5971-4624-89a8-a7fc43107001" providerId="ADAL" clId="{E93D3BBC-74DC-402C-A320-68E118773FE9}" dt="2022-01-18T12:34:07.272" v="64" actId="26606"/>
          <ac:spMkLst>
            <pc:docMk/>
            <pc:sldMk cId="0" sldId="256"/>
            <ac:spMk id="18" creationId="{93245F62-CCC4-49E4-B95B-EA6C1E790510}"/>
          </ac:spMkLst>
        </pc:spChg>
        <pc:spChg chg="add">
          <ac:chgData name="Allan Morataya" userId="fb5b1875-5971-4624-89a8-a7fc43107001" providerId="ADAL" clId="{E93D3BBC-74DC-402C-A320-68E118773FE9}" dt="2022-01-18T12:34:07.272" v="64" actId="26606"/>
          <ac:spMkLst>
            <pc:docMk/>
            <pc:sldMk cId="0" sldId="256"/>
            <ac:spMk id="20" creationId="{E6C0DD6B-6AA3-448F-9B99-8386295BC1B4}"/>
          </ac:spMkLst>
        </pc:spChg>
        <pc:graphicFrameChg chg="add del mod">
          <ac:chgData name="Allan Morataya" userId="fb5b1875-5971-4624-89a8-a7fc43107001" providerId="ADAL" clId="{E93D3BBC-74DC-402C-A320-68E118773FE9}" dt="2022-01-18T12:32:54.330" v="58" actId="478"/>
          <ac:graphicFrameMkLst>
            <pc:docMk/>
            <pc:sldMk cId="0" sldId="256"/>
            <ac:graphicFrameMk id="4" creationId="{6062901C-A4B7-4F6F-A92B-10628A4128BB}"/>
          </ac:graphicFrameMkLst>
        </pc:graphicFrameChg>
        <pc:picChg chg="add mod">
          <ac:chgData name="Allan Morataya" userId="fb5b1875-5971-4624-89a8-a7fc43107001" providerId="ADAL" clId="{E93D3BBC-74DC-402C-A320-68E118773FE9}" dt="2022-01-18T12:34:16.547" v="66" actId="27614"/>
          <ac:picMkLst>
            <pc:docMk/>
            <pc:sldMk cId="0" sldId="256"/>
            <ac:picMk id="6" creationId="{55311CED-F705-44A7-A10B-BC2BF47BC6E1}"/>
          </ac:picMkLst>
        </pc:picChg>
      </pc:sldChg>
      <pc:sldChg chg="addSp delSp modSp mod">
        <pc:chgData name="Allan Morataya" userId="fb5b1875-5971-4624-89a8-a7fc43107001" providerId="ADAL" clId="{E93D3BBC-74DC-402C-A320-68E118773FE9}" dt="2022-01-18T12:37:23.495" v="112"/>
        <pc:sldMkLst>
          <pc:docMk/>
          <pc:sldMk cId="0" sldId="257"/>
        </pc:sldMkLst>
        <pc:picChg chg="add del mod">
          <ac:chgData name="Allan Morataya" userId="fb5b1875-5971-4624-89a8-a7fc43107001" providerId="ADAL" clId="{E93D3BBC-74DC-402C-A320-68E118773FE9}" dt="2022-01-18T12:37:23.206" v="111" actId="478"/>
          <ac:picMkLst>
            <pc:docMk/>
            <pc:sldMk cId="0" sldId="257"/>
            <ac:picMk id="4" creationId="{89DA9582-E197-4155-8889-FF5A137A2224}"/>
          </ac:picMkLst>
        </pc:picChg>
        <pc:picChg chg="add mod">
          <ac:chgData name="Allan Morataya" userId="fb5b1875-5971-4624-89a8-a7fc43107001" providerId="ADAL" clId="{E93D3BBC-74DC-402C-A320-68E118773FE9}" dt="2022-01-18T12:37:23.495" v="112"/>
          <ac:picMkLst>
            <pc:docMk/>
            <pc:sldMk cId="0" sldId="257"/>
            <ac:picMk id="5" creationId="{2F0B5D4A-CC85-43EB-884D-135DD940F5F3}"/>
          </ac:picMkLst>
        </pc:picChg>
      </pc:sldChg>
      <pc:sldChg chg="addSp delSp modSp mod">
        <pc:chgData name="Allan Morataya" userId="fb5b1875-5971-4624-89a8-a7fc43107001" providerId="ADAL" clId="{E93D3BBC-74DC-402C-A320-68E118773FE9}" dt="2022-01-18T12:37:20.191" v="110"/>
        <pc:sldMkLst>
          <pc:docMk/>
          <pc:sldMk cId="0" sldId="258"/>
        </pc:sldMkLst>
        <pc:picChg chg="add del mod">
          <ac:chgData name="Allan Morataya" userId="fb5b1875-5971-4624-89a8-a7fc43107001" providerId="ADAL" clId="{E93D3BBC-74DC-402C-A320-68E118773FE9}" dt="2022-01-18T12:37:19.893" v="109" actId="478"/>
          <ac:picMkLst>
            <pc:docMk/>
            <pc:sldMk cId="0" sldId="258"/>
            <ac:picMk id="4" creationId="{0582A715-4152-4DF2-8C6E-3C12D43C7819}"/>
          </ac:picMkLst>
        </pc:picChg>
        <pc:picChg chg="add mod">
          <ac:chgData name="Allan Morataya" userId="fb5b1875-5971-4624-89a8-a7fc43107001" providerId="ADAL" clId="{E93D3BBC-74DC-402C-A320-68E118773FE9}" dt="2022-01-18T12:37:20.191" v="110"/>
          <ac:picMkLst>
            <pc:docMk/>
            <pc:sldMk cId="0" sldId="258"/>
            <ac:picMk id="5" creationId="{AB5FC55D-E6E3-47B0-BF6A-C83627556494}"/>
          </ac:picMkLst>
        </pc:picChg>
      </pc:sldChg>
      <pc:sldChg chg="addSp delSp modSp mod">
        <pc:chgData name="Allan Morataya" userId="fb5b1875-5971-4624-89a8-a7fc43107001" providerId="ADAL" clId="{E93D3BBC-74DC-402C-A320-68E118773FE9}" dt="2022-01-18T12:37:16.030" v="108"/>
        <pc:sldMkLst>
          <pc:docMk/>
          <pc:sldMk cId="0" sldId="259"/>
        </pc:sldMkLst>
        <pc:picChg chg="add del mod">
          <ac:chgData name="Allan Morataya" userId="fb5b1875-5971-4624-89a8-a7fc43107001" providerId="ADAL" clId="{E93D3BBC-74DC-402C-A320-68E118773FE9}" dt="2022-01-18T12:37:15.722" v="107" actId="478"/>
          <ac:picMkLst>
            <pc:docMk/>
            <pc:sldMk cId="0" sldId="259"/>
            <ac:picMk id="4" creationId="{C078E651-DAFA-4649-923D-46D153A0FB19}"/>
          </ac:picMkLst>
        </pc:picChg>
        <pc:picChg chg="add mod">
          <ac:chgData name="Allan Morataya" userId="fb5b1875-5971-4624-89a8-a7fc43107001" providerId="ADAL" clId="{E93D3BBC-74DC-402C-A320-68E118773FE9}" dt="2022-01-18T12:37:16.030" v="108"/>
          <ac:picMkLst>
            <pc:docMk/>
            <pc:sldMk cId="0" sldId="259"/>
            <ac:picMk id="5" creationId="{B7B326B1-D918-46BD-8FC3-F42C0CE92CD0}"/>
          </ac:picMkLst>
        </pc:picChg>
      </pc:sldChg>
      <pc:sldChg chg="addSp delSp modSp mod">
        <pc:chgData name="Allan Morataya" userId="fb5b1875-5971-4624-89a8-a7fc43107001" providerId="ADAL" clId="{E93D3BBC-74DC-402C-A320-68E118773FE9}" dt="2022-01-18T12:37:12.856" v="106" actId="1076"/>
        <pc:sldMkLst>
          <pc:docMk/>
          <pc:sldMk cId="0" sldId="260"/>
        </pc:sldMkLst>
        <pc:picChg chg="add del mod">
          <ac:chgData name="Allan Morataya" userId="fb5b1875-5971-4624-89a8-a7fc43107001" providerId="ADAL" clId="{E93D3BBC-74DC-402C-A320-68E118773FE9}" dt="2022-01-18T12:37:10.344" v="104" actId="478"/>
          <ac:picMkLst>
            <pc:docMk/>
            <pc:sldMk cId="0" sldId="260"/>
            <ac:picMk id="4" creationId="{B4741676-04C7-4262-813D-C7440008F838}"/>
          </ac:picMkLst>
        </pc:picChg>
        <pc:picChg chg="add mod">
          <ac:chgData name="Allan Morataya" userId="fb5b1875-5971-4624-89a8-a7fc43107001" providerId="ADAL" clId="{E93D3BBC-74DC-402C-A320-68E118773FE9}" dt="2022-01-18T12:37:12.856" v="106" actId="1076"/>
          <ac:picMkLst>
            <pc:docMk/>
            <pc:sldMk cId="0" sldId="260"/>
            <ac:picMk id="5" creationId="{987AF7E9-0554-4917-9254-71600C040AFC}"/>
          </ac:picMkLst>
        </pc:picChg>
      </pc:sldChg>
      <pc:sldChg chg="addSp delSp modSp mod">
        <pc:chgData name="Allan Morataya" userId="fb5b1875-5971-4624-89a8-a7fc43107001" providerId="ADAL" clId="{E93D3BBC-74DC-402C-A320-68E118773FE9}" dt="2022-01-18T12:37:07.602" v="103" actId="1076"/>
        <pc:sldMkLst>
          <pc:docMk/>
          <pc:sldMk cId="0" sldId="261"/>
        </pc:sldMkLst>
        <pc:picChg chg="add del mod">
          <ac:chgData name="Allan Morataya" userId="fb5b1875-5971-4624-89a8-a7fc43107001" providerId="ADAL" clId="{E93D3BBC-74DC-402C-A320-68E118773FE9}" dt="2022-01-18T12:37:03.861" v="101" actId="478"/>
          <ac:picMkLst>
            <pc:docMk/>
            <pc:sldMk cId="0" sldId="261"/>
            <ac:picMk id="4" creationId="{7B780EAE-910B-4562-9E8A-FDCFCE5A0C20}"/>
          </ac:picMkLst>
        </pc:picChg>
        <pc:picChg chg="add mod">
          <ac:chgData name="Allan Morataya" userId="fb5b1875-5971-4624-89a8-a7fc43107001" providerId="ADAL" clId="{E93D3BBC-74DC-402C-A320-68E118773FE9}" dt="2022-01-18T12:37:07.602" v="103" actId="1076"/>
          <ac:picMkLst>
            <pc:docMk/>
            <pc:sldMk cId="0" sldId="261"/>
            <ac:picMk id="5" creationId="{0FC76BB6-3197-4EC6-B013-28DC8F5009E3}"/>
          </ac:picMkLst>
        </pc:picChg>
      </pc:sldChg>
      <pc:sldChg chg="addSp modSp mod">
        <pc:chgData name="Allan Morataya" userId="fb5b1875-5971-4624-89a8-a7fc43107001" providerId="ADAL" clId="{E93D3BBC-74DC-402C-A320-68E118773FE9}" dt="2022-01-18T12:35:04.887" v="81" actId="14100"/>
        <pc:sldMkLst>
          <pc:docMk/>
          <pc:sldMk cId="0" sldId="262"/>
        </pc:sldMkLst>
        <pc:picChg chg="add mod">
          <ac:chgData name="Allan Morataya" userId="fb5b1875-5971-4624-89a8-a7fc43107001" providerId="ADAL" clId="{E93D3BBC-74DC-402C-A320-68E118773FE9}" dt="2022-01-18T12:35:04.887" v="81" actId="14100"/>
          <ac:picMkLst>
            <pc:docMk/>
            <pc:sldMk cId="0" sldId="262"/>
            <ac:picMk id="6" creationId="{F69DA7BB-2D62-4A22-B52E-9AADB2105E46}"/>
          </ac:picMkLst>
        </pc:picChg>
      </pc:sldChg>
      <pc:sldChg chg="addSp modSp mod">
        <pc:chgData name="Allan Morataya" userId="fb5b1875-5971-4624-89a8-a7fc43107001" providerId="ADAL" clId="{E93D3BBC-74DC-402C-A320-68E118773FE9}" dt="2022-01-18T12:35:10.376" v="83" actId="1076"/>
        <pc:sldMkLst>
          <pc:docMk/>
          <pc:sldMk cId="0" sldId="263"/>
        </pc:sldMkLst>
        <pc:picChg chg="add mod">
          <ac:chgData name="Allan Morataya" userId="fb5b1875-5971-4624-89a8-a7fc43107001" providerId="ADAL" clId="{E93D3BBC-74DC-402C-A320-68E118773FE9}" dt="2022-01-18T12:35:10.376" v="83" actId="1076"/>
          <ac:picMkLst>
            <pc:docMk/>
            <pc:sldMk cId="0" sldId="263"/>
            <ac:picMk id="4" creationId="{9FFD798C-3484-46A6-BB85-C9F034ECD581}"/>
          </ac:picMkLst>
        </pc:picChg>
      </pc:sldChg>
      <pc:sldChg chg="addSp modSp">
        <pc:chgData name="Allan Morataya" userId="fb5b1875-5971-4624-89a8-a7fc43107001" providerId="ADAL" clId="{E93D3BBC-74DC-402C-A320-68E118773FE9}" dt="2022-01-18T12:35:17.018" v="86"/>
        <pc:sldMkLst>
          <pc:docMk/>
          <pc:sldMk cId="0" sldId="264"/>
        </pc:sldMkLst>
        <pc:picChg chg="add mod">
          <ac:chgData name="Allan Morataya" userId="fb5b1875-5971-4624-89a8-a7fc43107001" providerId="ADAL" clId="{E93D3BBC-74DC-402C-A320-68E118773FE9}" dt="2022-01-18T12:35:17.018" v="86"/>
          <ac:picMkLst>
            <pc:docMk/>
            <pc:sldMk cId="0" sldId="264"/>
            <ac:picMk id="4" creationId="{37848466-4600-42A3-BD80-F2D9F952F774}"/>
          </ac:picMkLst>
        </pc:picChg>
      </pc:sldChg>
      <pc:sldChg chg="addSp modSp">
        <pc:chgData name="Allan Morataya" userId="fb5b1875-5971-4624-89a8-a7fc43107001" providerId="ADAL" clId="{E93D3BBC-74DC-402C-A320-68E118773FE9}" dt="2022-01-18T12:35:11.923" v="84"/>
        <pc:sldMkLst>
          <pc:docMk/>
          <pc:sldMk cId="0" sldId="265"/>
        </pc:sldMkLst>
        <pc:picChg chg="add mod">
          <ac:chgData name="Allan Morataya" userId="fb5b1875-5971-4624-89a8-a7fc43107001" providerId="ADAL" clId="{E93D3BBC-74DC-402C-A320-68E118773FE9}" dt="2022-01-18T12:35:11.923" v="84"/>
          <ac:picMkLst>
            <pc:docMk/>
            <pc:sldMk cId="0" sldId="265"/>
            <ac:picMk id="4" creationId="{FCC76A7F-E3AC-410B-A622-6506DDF24CB6}"/>
          </ac:picMkLst>
        </pc:picChg>
      </pc:sldChg>
      <pc:sldChg chg="addSp modSp">
        <pc:chgData name="Allan Morataya" userId="fb5b1875-5971-4624-89a8-a7fc43107001" providerId="ADAL" clId="{E93D3BBC-74DC-402C-A320-68E118773FE9}" dt="2022-01-18T12:35:14.893" v="85"/>
        <pc:sldMkLst>
          <pc:docMk/>
          <pc:sldMk cId="0" sldId="266"/>
        </pc:sldMkLst>
        <pc:picChg chg="add mod">
          <ac:chgData name="Allan Morataya" userId="fb5b1875-5971-4624-89a8-a7fc43107001" providerId="ADAL" clId="{E93D3BBC-74DC-402C-A320-68E118773FE9}" dt="2022-01-18T12:35:14.893" v="85"/>
          <ac:picMkLst>
            <pc:docMk/>
            <pc:sldMk cId="0" sldId="266"/>
            <ac:picMk id="4" creationId="{31D369D0-E8BC-48CE-9AB9-AA4019F49C15}"/>
          </ac:picMkLst>
        </pc:picChg>
      </pc:sldChg>
      <pc:sldChg chg="addSp modSp">
        <pc:chgData name="Allan Morataya" userId="fb5b1875-5971-4624-89a8-a7fc43107001" providerId="ADAL" clId="{E93D3BBC-74DC-402C-A320-68E118773FE9}" dt="2022-01-18T12:35:18.896" v="87"/>
        <pc:sldMkLst>
          <pc:docMk/>
          <pc:sldMk cId="0" sldId="267"/>
        </pc:sldMkLst>
        <pc:picChg chg="add mod">
          <ac:chgData name="Allan Morataya" userId="fb5b1875-5971-4624-89a8-a7fc43107001" providerId="ADAL" clId="{E93D3BBC-74DC-402C-A320-68E118773FE9}" dt="2022-01-18T12:35:18.896" v="87"/>
          <ac:picMkLst>
            <pc:docMk/>
            <pc:sldMk cId="0" sldId="267"/>
            <ac:picMk id="4" creationId="{9F77850C-B855-41A5-9330-0A17AE7D80AD}"/>
          </ac:picMkLst>
        </pc:picChg>
      </pc:sldChg>
      <pc:sldChg chg="addSp modSp mod">
        <pc:chgData name="Allan Morataya" userId="fb5b1875-5971-4624-89a8-a7fc43107001" providerId="ADAL" clId="{E93D3BBC-74DC-402C-A320-68E118773FE9}" dt="2022-01-18T12:35:24.944" v="89" actId="1076"/>
        <pc:sldMkLst>
          <pc:docMk/>
          <pc:sldMk cId="0" sldId="268"/>
        </pc:sldMkLst>
        <pc:picChg chg="add mod">
          <ac:chgData name="Allan Morataya" userId="fb5b1875-5971-4624-89a8-a7fc43107001" providerId="ADAL" clId="{E93D3BBC-74DC-402C-A320-68E118773FE9}" dt="2022-01-18T12:35:24.944" v="89" actId="1076"/>
          <ac:picMkLst>
            <pc:docMk/>
            <pc:sldMk cId="0" sldId="268"/>
            <ac:picMk id="4" creationId="{47FCF19D-747C-47AE-8975-2B243AE08F07}"/>
          </ac:picMkLst>
        </pc:picChg>
      </pc:sldChg>
      <pc:sldChg chg="addSp modSp">
        <pc:chgData name="Allan Morataya" userId="fb5b1875-5971-4624-89a8-a7fc43107001" providerId="ADAL" clId="{E93D3BBC-74DC-402C-A320-68E118773FE9}" dt="2022-01-18T12:35:26.180" v="90"/>
        <pc:sldMkLst>
          <pc:docMk/>
          <pc:sldMk cId="0" sldId="269"/>
        </pc:sldMkLst>
        <pc:picChg chg="add mod">
          <ac:chgData name="Allan Morataya" userId="fb5b1875-5971-4624-89a8-a7fc43107001" providerId="ADAL" clId="{E93D3BBC-74DC-402C-A320-68E118773FE9}" dt="2022-01-18T12:35:26.180" v="90"/>
          <ac:picMkLst>
            <pc:docMk/>
            <pc:sldMk cId="0" sldId="269"/>
            <ac:picMk id="4" creationId="{04CC6869-BAC6-43AC-AE41-232507EBDE03}"/>
          </ac:picMkLst>
        </pc:picChg>
      </pc:sldChg>
      <pc:sldChg chg="addSp modSp">
        <pc:chgData name="Allan Morataya" userId="fb5b1875-5971-4624-89a8-a7fc43107001" providerId="ADAL" clId="{E93D3BBC-74DC-402C-A320-68E118773FE9}" dt="2022-01-18T12:35:27.646" v="91"/>
        <pc:sldMkLst>
          <pc:docMk/>
          <pc:sldMk cId="0" sldId="270"/>
        </pc:sldMkLst>
        <pc:picChg chg="add mod">
          <ac:chgData name="Allan Morataya" userId="fb5b1875-5971-4624-89a8-a7fc43107001" providerId="ADAL" clId="{E93D3BBC-74DC-402C-A320-68E118773FE9}" dt="2022-01-18T12:35:27.646" v="91"/>
          <ac:picMkLst>
            <pc:docMk/>
            <pc:sldMk cId="0" sldId="270"/>
            <ac:picMk id="4" creationId="{80E45DEC-B9C3-4808-82B8-CE9B6AAE4822}"/>
          </ac:picMkLst>
        </pc:picChg>
      </pc:sldChg>
      <pc:sldChg chg="addSp delSp modSp mod">
        <pc:chgData name="Allan Morataya" userId="fb5b1875-5971-4624-89a8-a7fc43107001" providerId="ADAL" clId="{E93D3BBC-74DC-402C-A320-68E118773FE9}" dt="2022-01-18T12:36:37.196" v="100" actId="478"/>
        <pc:sldMkLst>
          <pc:docMk/>
          <pc:sldMk cId="0" sldId="271"/>
        </pc:sldMkLst>
        <pc:picChg chg="add mod">
          <ac:chgData name="Allan Morataya" userId="fb5b1875-5971-4624-89a8-a7fc43107001" providerId="ADAL" clId="{E93D3BBC-74DC-402C-A320-68E118773FE9}" dt="2022-01-18T12:35:29.159" v="92"/>
          <ac:picMkLst>
            <pc:docMk/>
            <pc:sldMk cId="0" sldId="271"/>
            <ac:picMk id="4" creationId="{81C1330D-C9FF-4829-9163-89A30FA60D30}"/>
          </ac:picMkLst>
        </pc:picChg>
        <pc:picChg chg="add del mod">
          <ac:chgData name="Allan Morataya" userId="fb5b1875-5971-4624-89a8-a7fc43107001" providerId="ADAL" clId="{E93D3BBC-74DC-402C-A320-68E118773FE9}" dt="2022-01-18T12:36:37.196" v="100" actId="478"/>
          <ac:picMkLst>
            <pc:docMk/>
            <pc:sldMk cId="0" sldId="271"/>
            <ac:picMk id="5" creationId="{34274D8E-CB44-453E-9C0D-4AD96F934F73}"/>
          </ac:picMkLst>
        </pc:picChg>
      </pc:sldChg>
      <pc:sldChg chg="addSp modSp">
        <pc:chgData name="Allan Morataya" userId="fb5b1875-5971-4624-89a8-a7fc43107001" providerId="ADAL" clId="{E93D3BBC-74DC-402C-A320-68E118773FE9}" dt="2022-01-18T12:35:32.257" v="93"/>
        <pc:sldMkLst>
          <pc:docMk/>
          <pc:sldMk cId="0" sldId="272"/>
        </pc:sldMkLst>
        <pc:picChg chg="add mod">
          <ac:chgData name="Allan Morataya" userId="fb5b1875-5971-4624-89a8-a7fc43107001" providerId="ADAL" clId="{E93D3BBC-74DC-402C-A320-68E118773FE9}" dt="2022-01-18T12:35:32.257" v="93"/>
          <ac:picMkLst>
            <pc:docMk/>
            <pc:sldMk cId="0" sldId="272"/>
            <ac:picMk id="4" creationId="{60B6FD12-DFA1-463A-AAC7-048A661881ED}"/>
          </ac:picMkLst>
        </pc:picChg>
      </pc:sldChg>
      <pc:sldChg chg="addSp modSp">
        <pc:chgData name="Allan Morataya" userId="fb5b1875-5971-4624-89a8-a7fc43107001" providerId="ADAL" clId="{E93D3BBC-74DC-402C-A320-68E118773FE9}" dt="2022-01-18T12:35:36.321" v="95"/>
        <pc:sldMkLst>
          <pc:docMk/>
          <pc:sldMk cId="0" sldId="273"/>
        </pc:sldMkLst>
        <pc:picChg chg="add mod">
          <ac:chgData name="Allan Morataya" userId="fb5b1875-5971-4624-89a8-a7fc43107001" providerId="ADAL" clId="{E93D3BBC-74DC-402C-A320-68E118773FE9}" dt="2022-01-18T12:35:36.321" v="95"/>
          <ac:picMkLst>
            <pc:docMk/>
            <pc:sldMk cId="0" sldId="273"/>
            <ac:picMk id="4" creationId="{CD3290BB-6FDB-4107-A588-29CBEF0F711E}"/>
          </ac:picMkLst>
        </pc:picChg>
      </pc:sldChg>
      <pc:sldChg chg="addSp modSp mod">
        <pc:chgData name="Allan Morataya" userId="fb5b1875-5971-4624-89a8-a7fc43107001" providerId="ADAL" clId="{E93D3BBC-74DC-402C-A320-68E118773FE9}" dt="2022-01-18T12:35:40.968" v="97" actId="1076"/>
        <pc:sldMkLst>
          <pc:docMk/>
          <pc:sldMk cId="0" sldId="274"/>
        </pc:sldMkLst>
        <pc:picChg chg="add mod">
          <ac:chgData name="Allan Morataya" userId="fb5b1875-5971-4624-89a8-a7fc43107001" providerId="ADAL" clId="{E93D3BBC-74DC-402C-A320-68E118773FE9}" dt="2022-01-18T12:35:40.968" v="97" actId="1076"/>
          <ac:picMkLst>
            <pc:docMk/>
            <pc:sldMk cId="0" sldId="274"/>
            <ac:picMk id="4" creationId="{9AAC1300-315E-4D6A-B9A5-8C0AF85BFC2D}"/>
          </ac:picMkLst>
        </pc:picChg>
      </pc:sldChg>
      <pc:sldChg chg="addSp modSp mod">
        <pc:chgData name="Allan Morataya" userId="fb5b1875-5971-4624-89a8-a7fc43107001" providerId="ADAL" clId="{E93D3BBC-74DC-402C-A320-68E118773FE9}" dt="2022-01-18T12:35:44.680" v="99" actId="1076"/>
        <pc:sldMkLst>
          <pc:docMk/>
          <pc:sldMk cId="0" sldId="275"/>
        </pc:sldMkLst>
        <pc:picChg chg="add mod">
          <ac:chgData name="Allan Morataya" userId="fb5b1875-5971-4624-89a8-a7fc43107001" providerId="ADAL" clId="{E93D3BBC-74DC-402C-A320-68E118773FE9}" dt="2022-01-18T12:35:44.680" v="99" actId="1076"/>
          <ac:picMkLst>
            <pc:docMk/>
            <pc:sldMk cId="0" sldId="275"/>
            <ac:picMk id="4" creationId="{35817CC7-F963-44B0-B9F2-9FFD9F3C5EEF}"/>
          </ac:picMkLst>
        </pc:picChg>
      </pc:sldChg>
      <pc:sldMasterChg chg="setBg modSldLayout">
        <pc:chgData name="Allan Morataya" userId="fb5b1875-5971-4624-89a8-a7fc43107001" providerId="ADAL" clId="{E93D3BBC-74DC-402C-A320-68E118773FE9}" dt="2022-01-18T12:33:58.116" v="63"/>
        <pc:sldMasterMkLst>
          <pc:docMk/>
          <pc:sldMasterMk cId="174981873" sldId="2147483684"/>
        </pc:sldMasterMkLst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3448867942" sldId="2147483685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2239835902" sldId="2147483686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104138736" sldId="2147483687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3417709535" sldId="2147483688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3545194649" sldId="2147483689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4049340401" sldId="2147483690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2593506243" sldId="2147483691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571044894" sldId="2147483692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2791927474" sldId="2147483693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2021313466" sldId="2147483694"/>
          </pc:sldLayoutMkLst>
        </pc:sldLayoutChg>
        <pc:sldLayoutChg chg="setBg">
          <pc:chgData name="Allan Morataya" userId="fb5b1875-5971-4624-89a8-a7fc43107001" providerId="ADAL" clId="{E93D3BBC-74DC-402C-A320-68E118773FE9}" dt="2022-01-18T12:33:58.116" v="63"/>
          <pc:sldLayoutMkLst>
            <pc:docMk/>
            <pc:sldMasterMk cId="174981873" sldId="2147483684"/>
            <pc:sldLayoutMk cId="298297336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EA89B-4A74-46A1-90BB-6C1D15880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C77F3F-48A1-4F0A-90E9-B6DE36F5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3EA5B-08CA-45EE-83B9-9E306314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B6468-09D7-4009-AFFA-2183E7AD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5E9F1-580D-49E2-97AA-F0F7300B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FC38F-EF6C-4DFA-95C7-900301D4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C5BFBA-1CA5-4A96-9E12-B8F62DA5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A9C94-D7FB-48EF-BAF8-A7AE83C2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4C831-A9FB-40AB-9B97-2186676B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2B535-D8CF-4DBE-9779-7D1DA267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DD8FB2-8F29-4CDA-A2FD-C5BBDAF2B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76BF6-5655-47FB-8C64-970CA6A0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A3F88-B300-42FC-86DE-9573579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EA2EB-5144-44F7-A853-1BBC0F0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2752B-F8A9-4849-A1C6-914FA7C2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86029-A774-48B5-91DC-E93C31E0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C67A8-FCCC-4056-B2FD-BFE0AC01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04133-8773-433A-9D15-651DFCB2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DBA00-24B4-4EDA-B96D-FAD56982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7A50D1-57EA-48C2-A9C0-6ABF63B6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73EE7-A5BB-4131-B706-9617750C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FC9CFB-7489-4BBE-BD7B-F2364298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04F65-5FD4-4CFB-AD01-3B638129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4A59D-25F1-4965-8A87-464DC782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FF0FD-A4E3-4396-A48D-B1ADD8E3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B7BD-539C-42E2-9098-E4FE929D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4B85B-EB80-4C83-862E-625C857F2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24AB79-8680-4B5E-9A27-A4DE6CEBF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974DCA-0D40-4ABD-A72B-8FE95607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D45D9-18E8-44C9-B387-F086EA29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0A6F70-D635-4BF2-B324-3CB0459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FED6-D793-4F4C-A477-655E9E5A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072E6F-946C-475D-B077-A59437E1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7D14F-E65C-4CAE-ACD1-652081E3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EE4694-E170-43FF-9AA2-16DCB257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601BC3-8ED4-42A3-890E-223DE50DC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EFB03-D318-42D8-9C13-269D7A11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7AB06D-D312-4F05-9BBD-2CA0FC68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96DEDF-71CF-4767-B02C-7FC5A411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93DBE-3650-4B3A-AAB1-690A0DCF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F0BB1C-0B27-4FF3-A7A8-5630D004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FDFFC9-4E68-4B17-B59F-890E59F0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E41706-C2F9-40AC-810B-08813551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92DB85-B8ED-48F8-B8EE-D5222F4F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046CE8-4FCB-4E66-8D79-E56BFCBE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F92AA3-2F24-4164-BB3F-A45532BE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2C16-DAC1-463D-A64F-461BC23B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66428-61EF-4D25-A641-B22CD756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5A759-8231-47C1-9DB6-1C7E8D86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3E31A3-D877-40DA-8B00-7FACEE40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9A99DE-6835-4D2C-9BC4-A2E0F576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988EAC-A4F5-4480-9A8C-2BE0D77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BE3CB-FACD-4C54-A929-D2E92B70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C24207-DFF5-4DC3-850D-5ABF771C7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941145-B45F-4FE5-81DA-B33EDF46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D66F5A-A6D5-44D9-878D-94056E35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60D134-EB7F-479C-9627-0147276B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9D317-F120-41F4-B003-1CF8584D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C67160-8C41-4846-9E7C-0F1DB41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17E8E6-A312-4CC4-9368-4EFDBE47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3BC06-402F-4B63-B29B-E115894B8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710A-5CD9-472A-AB2B-7C2B3ADCF93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4BD48-CA0D-4545-B43A-2C97E9F9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DAFA8-9DDF-4D11-92AA-B5E3A633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042C-5FB2-4A66-B7E2-FCD7C24BD929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62EB59C3-10DA-48DE-A6EA-183941D583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152400"/>
            <a:ext cx="1085850" cy="11715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8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161" y="3577456"/>
            <a:ext cx="8182230" cy="1687814"/>
          </a:xfrm>
        </p:spPr>
        <p:txBody>
          <a:bodyPr anchor="b">
            <a:normAutofit/>
          </a:bodyPr>
          <a:lstStyle/>
          <a:p>
            <a:r>
              <a:rPr lang="en-US" sz="5700"/>
              <a:t>Universidad De San Carlos de Guatemala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60" y="5660607"/>
            <a:ext cx="8182233" cy="552659"/>
          </a:xfrm>
        </p:spPr>
        <p:txBody>
          <a:bodyPr anchor="t">
            <a:normAutofit/>
          </a:bodyPr>
          <a:lstStyle/>
          <a:p>
            <a:r>
              <a:rPr lang="en-US" sz="1300" err="1"/>
              <a:t>Análisis</a:t>
            </a:r>
            <a:r>
              <a:rPr lang="en-US" sz="1300"/>
              <a:t> y </a:t>
            </a:r>
            <a:r>
              <a:rPr lang="en-US" sz="1300" err="1"/>
              <a:t>Diseño</a:t>
            </a:r>
            <a:r>
              <a:rPr lang="en-US" sz="1300"/>
              <a:t> de </a:t>
            </a:r>
            <a:r>
              <a:rPr lang="en-US" sz="1300" err="1"/>
              <a:t>Sistemas</a:t>
            </a:r>
            <a:r>
              <a:rPr lang="en-US" sz="1300"/>
              <a:t> </a:t>
            </a:r>
          </a:p>
          <a:p>
            <a:r>
              <a:rPr lang="en-US" sz="1300" err="1"/>
              <a:t>Conceptos</a:t>
            </a:r>
            <a:r>
              <a:rPr lang="en-US" sz="1300"/>
              <a:t> </a:t>
            </a:r>
            <a:r>
              <a:rPr lang="en-US" sz="1300" err="1"/>
              <a:t>Principales</a:t>
            </a:r>
            <a:r>
              <a:rPr lang="en-US" sz="1300"/>
              <a:t> de </a:t>
            </a:r>
            <a:r>
              <a:rPr lang="en-US" sz="1300" err="1"/>
              <a:t>Sistemas</a:t>
            </a:r>
            <a:r>
              <a:rPr lang="en-US" sz="1300"/>
              <a:t> (</a:t>
            </a:r>
            <a:r>
              <a:rPr lang="en-US" sz="1300" err="1"/>
              <a:t>Tema</a:t>
            </a:r>
            <a:r>
              <a:rPr lang="en-US" sz="1300"/>
              <a:t> 1)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5311CED-F705-44A7-A10B-BC2BF47B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31" y="1093328"/>
            <a:ext cx="4829691" cy="1738688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colección de hechos significativos y pertinentes, para el organismo u organización que los percibe. </a:t>
            </a:r>
          </a:p>
          <a:p>
            <a:r>
              <a:rPr lang="es-ES" dirty="0"/>
              <a:t>Es un conjunto de datos significativos y pertinentes que describan sucesos o entidades.</a:t>
            </a:r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1D369D0-E8BC-48CE-9AB9-AA4019F4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DATOS se transforman en INFORMACION al momento de ser presentada y revisada por los directivos, gerentes u operadores de la organización, quienes interpretan la forma de presentación de los datos y toman las decisiones de su responsabilidad.</a:t>
            </a:r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7848466-4600-42A3-BD80-F2D9F952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Colección de datos organizados para dar servicio a muchas aplicaciones al mismo tiempo al combinar los datos de manera que parezcan estar en una sola ubicación.</a:t>
            </a:r>
          </a:p>
          <a:p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F77850C-B855-41A5-9330-0A17AE7D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Usuarios</a:t>
            </a:r>
            <a:r>
              <a:rPr lang="en-US" dirty="0"/>
              <a:t>, </a:t>
            </a:r>
            <a:r>
              <a:rPr lang="en-US" dirty="0" err="1"/>
              <a:t>Beneficiarios</a:t>
            </a:r>
            <a:r>
              <a:rPr lang="en-US" dirty="0"/>
              <a:t> o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Son aquellos que utilizan y se benefician directamente del sistema o para quienes se construye el sistema.</a:t>
            </a:r>
          </a:p>
          <a:p>
            <a:r>
              <a:rPr lang="es-ES" dirty="0"/>
              <a:t>Usuario es la persona a la que se tendrá que entrevistar, a menudo con gran detalle ("sonsacándoles" la información), a fin de conocer sus requerimientos para el nuevo sistema.</a:t>
            </a:r>
          </a:p>
          <a:p>
            <a:r>
              <a:rPr lang="es-ES" dirty="0"/>
              <a:t>También se les suele denominar clientes internos. Pueden clasificarse por su categoría de trabajo en: usuarios operacionales, usuarios supervisores y usuarios ejecutivos.</a:t>
            </a:r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7FCF19D-747C-47AE-8975-2B243AE0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76200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los que tienen que ver con la asignación de recursos al proyecto y su supervisión.</a:t>
            </a:r>
          </a:p>
          <a:p>
            <a:r>
              <a:rPr lang="es-ES" dirty="0"/>
              <a:t>Suelen conformar un comité directivo que velará por que el proyecto se desarrolle dentro de los márgenes y los requerimientos establecidos en la documentación aprobada.</a:t>
            </a:r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4CC6869-BAC6-43AC-AE41-232507EB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Analista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el papel o rol que jugará usted. Es responsable de determinar y especificar los requerimientos del sistema a construir </a:t>
            </a:r>
            <a:r>
              <a:rPr lang="en-US" dirty="0" err="1"/>
              <a:t>desde</a:t>
            </a:r>
            <a:r>
              <a:rPr lang="en-US" dirty="0"/>
              <a:t> los </a:t>
            </a:r>
            <a:r>
              <a:rPr lang="en-US" dirty="0" err="1"/>
              <a:t>usuarios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a un </a:t>
            </a:r>
            <a:r>
              <a:rPr lang="en-US" dirty="0" err="1"/>
              <a:t>arqueólogo</a:t>
            </a:r>
            <a:r>
              <a:rPr lang="en-US" dirty="0"/>
              <a:t> o a un </a:t>
            </a:r>
            <a:r>
              <a:rPr lang="es-ES" dirty="0"/>
              <a:t>mediador o a un innovador o a un jefe de 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s-ES" dirty="0"/>
              <a:t>se necesita más que una habilidad para dibujar diagramas. Se requiere facilidad para el manejo de personas durante las entrevistas, mediar en desacuerdos comunes en todo proyecto, poseer conocimientos de computación y una mente lógica y organizada que le permita analizar los sistemas desde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perspectivas</a:t>
            </a:r>
            <a:r>
              <a:rPr lang="en-US" dirty="0"/>
              <a:t>.</a:t>
            </a:r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0E45DEC-B9C3-4808-82B8-CE9B6AAE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Diseñador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</a:t>
            </a:r>
            <a:r>
              <a:rPr lang="en-US" dirty="0" err="1"/>
              <a:t>Arquitecto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Diseñador es el responsable de especificar las características de la arquitectura del sistema (n-capas, web, cliente servidor, </a:t>
            </a:r>
            <a:r>
              <a:rPr lang="es-ES" dirty="0" err="1"/>
              <a:t>etc</a:t>
            </a:r>
            <a:r>
              <a:rPr lang="es-ES"/>
              <a:t>) </a:t>
            </a:r>
            <a:r>
              <a:rPr lang="es-ES" dirty="0"/>
              <a:t>y que servirá de base para el trabajo de los programadores. En muchos casos, el analista y el diseñador son la misma </a:t>
            </a:r>
            <a:r>
              <a:rPr lang="en-US" dirty="0"/>
              <a:t>persona.</a:t>
            </a:r>
          </a:p>
          <a:p>
            <a:r>
              <a:rPr lang="en-US" dirty="0"/>
              <a:t>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metodologías</a:t>
            </a:r>
            <a:r>
              <a:rPr lang="en-US" dirty="0"/>
              <a:t> </a:t>
            </a:r>
            <a:r>
              <a:rPr lang="en-US" dirty="0" err="1"/>
              <a:t>actuales</a:t>
            </a:r>
            <a:r>
              <a:rPr lang="en-US" dirty="0"/>
              <a:t> se </a:t>
            </a:r>
            <a:r>
              <a:rPr lang="en-US" dirty="0" err="1"/>
              <a:t>habla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del </a:t>
            </a:r>
            <a:r>
              <a:rPr lang="en-US" dirty="0" err="1"/>
              <a:t>rol</a:t>
            </a:r>
            <a:r>
              <a:rPr lang="en-US" dirty="0"/>
              <a:t> de </a:t>
            </a:r>
            <a:r>
              <a:rPr lang="en-US" dirty="0" err="1"/>
              <a:t>arquitecto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equivale</a:t>
            </a:r>
            <a:r>
              <a:rPr lang="en-US" dirty="0"/>
              <a:t> al </a:t>
            </a:r>
            <a:r>
              <a:rPr lang="en-US" dirty="0" err="1"/>
              <a:t>rol</a:t>
            </a:r>
            <a:r>
              <a:rPr lang="en-US" dirty="0"/>
              <a:t> de </a:t>
            </a:r>
            <a:r>
              <a:rPr lang="en-US" dirty="0" err="1"/>
              <a:t>diseñador</a:t>
            </a:r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1C1330D-C9FF-4829-9163-89A30FA6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Programador es la persona responsable de pasar a un lenguaje de programación de aplicaciones las características de diseño del sistema especificadas por el diseñador. A menudo es el que descubre errores y ambigüedades en la propuesta de requerimientos </a:t>
            </a:r>
            <a:r>
              <a:rPr lang="en-US" dirty="0" err="1"/>
              <a:t>entregada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analista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0B6FD12-DFA1-463A-AAC7-048A6618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del </a:t>
            </a:r>
            <a:r>
              <a:rPr lang="en-US" dirty="0" err="1"/>
              <a:t>Proceso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4648"/>
            <a:ext cx="8153400" cy="490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D3290BB-6FDB-4107-A588-29CBEF0F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Fuentes de Solicitudes de </a:t>
            </a:r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cuatro fuentes principales de solicitudes de proyectos, estos solicitantes pueden ser:</a:t>
            </a:r>
          </a:p>
          <a:p>
            <a:pPr lvl="1"/>
            <a:r>
              <a:rPr lang="es-ES" dirty="0"/>
              <a:t>Jefes de departamento.</a:t>
            </a:r>
          </a:p>
          <a:p>
            <a:pPr lvl="1"/>
            <a:r>
              <a:rPr lang="es-ES" dirty="0"/>
              <a:t>Altos ejecutivos.</a:t>
            </a:r>
          </a:p>
          <a:p>
            <a:pPr lvl="1"/>
            <a:r>
              <a:rPr lang="es-ES" dirty="0"/>
              <a:t>Analistas de sistemas.</a:t>
            </a:r>
          </a:p>
          <a:p>
            <a:pPr lvl="1"/>
            <a:r>
              <a:rPr lang="es-ES" dirty="0"/>
              <a:t>Grupos externos.</a:t>
            </a:r>
          </a:p>
          <a:p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AAC1300-315E-4D6A-B9A5-8C0AF85B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806029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Sistema</a:t>
            </a:r>
          </a:p>
          <a:p>
            <a:pPr lvl="1"/>
            <a:r>
              <a:rPr lang="es-ES" dirty="0"/>
              <a:t>Conjunto de entidades u objetos relacionados entre si, conformando una estructura con un fin común</a:t>
            </a:r>
          </a:p>
          <a:p>
            <a:r>
              <a:rPr lang="es-ES" dirty="0"/>
              <a:t>Sistema de Información – SI</a:t>
            </a:r>
          </a:p>
          <a:p>
            <a:pPr lvl="1"/>
            <a:r>
              <a:rPr lang="es-ES" dirty="0"/>
              <a:t>Sistema cuya finalidad es procesar datos de entrada para producir como salida información oportuna, relevante y confiable .</a:t>
            </a:r>
            <a:endParaRPr lang="en-US" dirty="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F0B5D4A-CC85-43EB-884D-135DD940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e </a:t>
            </a:r>
            <a:r>
              <a:rPr lang="en-US" dirty="0" err="1"/>
              <a:t>Investigar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metodologías</a:t>
            </a:r>
            <a:r>
              <a:rPr lang="en-US" dirty="0"/>
              <a:t> de software (</a:t>
            </a:r>
            <a:r>
              <a:rPr lang="en-US" dirty="0" err="1"/>
              <a:t>Tema</a:t>
            </a:r>
            <a:r>
              <a:rPr lang="en-US" dirty="0"/>
              <a:t> 2)</a:t>
            </a:r>
          </a:p>
          <a:p>
            <a:pPr lvl="1"/>
            <a:r>
              <a:rPr lang="en-US" dirty="0"/>
              <a:t>RUP</a:t>
            </a:r>
          </a:p>
          <a:p>
            <a:pPr lvl="1"/>
            <a:r>
              <a:rPr lang="en-US" dirty="0" err="1"/>
              <a:t>Ciclo</a:t>
            </a:r>
            <a:r>
              <a:rPr lang="en-US" dirty="0"/>
              <a:t> de Vida </a:t>
            </a:r>
            <a:r>
              <a:rPr lang="en-US" dirty="0" err="1"/>
              <a:t>Clásico</a:t>
            </a:r>
            <a:endParaRPr lang="en-US" dirty="0"/>
          </a:p>
          <a:p>
            <a:pPr lvl="1"/>
            <a:r>
              <a:rPr lang="en-US" dirty="0"/>
              <a:t>PSP</a:t>
            </a:r>
          </a:p>
          <a:p>
            <a:pPr lvl="1"/>
            <a:r>
              <a:rPr lang="en-US" dirty="0"/>
              <a:t>CMMI</a:t>
            </a:r>
          </a:p>
          <a:p>
            <a:pPr lvl="1"/>
            <a:r>
              <a:rPr lang="en-US" dirty="0" err="1"/>
              <a:t>Espiral</a:t>
            </a:r>
            <a:endParaRPr lang="en-US" dirty="0"/>
          </a:p>
          <a:p>
            <a:pPr lvl="1"/>
            <a:r>
              <a:rPr lang="en-US" dirty="0"/>
              <a:t>XP</a:t>
            </a:r>
          </a:p>
          <a:p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5817CC7-F963-44B0-B9F2-9FFD9F3C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833540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de SI</a:t>
            </a:r>
          </a:p>
          <a:p>
            <a:pPr lvl="1"/>
            <a:r>
              <a:rPr lang="es-ES" dirty="0"/>
              <a:t>Análisis de las reglas del negocio (actividades) y de las necesidades de soporte de información.</a:t>
            </a:r>
          </a:p>
          <a:p>
            <a:r>
              <a:rPr lang="es-ES" dirty="0"/>
              <a:t>Diseño de SI</a:t>
            </a:r>
          </a:p>
          <a:p>
            <a:pPr lvl="1"/>
            <a:r>
              <a:rPr lang="es-ES" dirty="0"/>
              <a:t>Especificación de los procedimientos de trabajo y de la plataforma tecnológica sobre la que se implementará el SI.</a:t>
            </a:r>
            <a:endParaRPr lang="en-US" dirty="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B5FC55D-E6E3-47B0-BF6A-C8362755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Esquema</a:t>
            </a:r>
            <a:r>
              <a:rPr lang="en-US" dirty="0"/>
              <a:t> General de los </a:t>
            </a:r>
            <a:r>
              <a:rPr lang="en-US" dirty="0" err="1"/>
              <a:t>Sistemas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06206" y="1825625"/>
            <a:ext cx="653158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7B326B1-D918-46BD-8FC3-F42C0CE9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(5 </a:t>
            </a:r>
            <a:r>
              <a:rPr lang="en-US" dirty="0" err="1"/>
              <a:t>minutos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Mencione</a:t>
            </a:r>
            <a:r>
              <a:rPr lang="en-US" dirty="0"/>
              <a:t> 5 </a:t>
            </a: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mencionando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Entrada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Proceso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Salida</a:t>
            </a:r>
            <a:endParaRPr lang="en-US" dirty="0"/>
          </a:p>
          <a:p>
            <a:pPr lvl="1"/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endParaRPr lang="en-US" dirty="0"/>
          </a:p>
          <a:p>
            <a:r>
              <a:rPr lang="en-US" dirty="0" err="1"/>
              <a:t>Mencione</a:t>
            </a:r>
            <a:r>
              <a:rPr lang="en-US" dirty="0"/>
              <a:t> 3 </a:t>
            </a: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mencionando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Entrada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Proceso</a:t>
            </a:r>
            <a:endParaRPr lang="en-US" dirty="0"/>
          </a:p>
          <a:p>
            <a:pPr lvl="1"/>
            <a:r>
              <a:rPr lang="en-US" dirty="0" err="1"/>
              <a:t>Salida</a:t>
            </a:r>
            <a:endParaRPr lang="en-US" dirty="0"/>
          </a:p>
          <a:p>
            <a:pPr lvl="1"/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endParaRPr lang="en-US" dirty="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87AF7E9-0554-4917-9254-71600C04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51450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Descripción</a:t>
            </a:r>
            <a:r>
              <a:rPr lang="en-US" dirty="0"/>
              <a:t> de los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Alimentación : captura o entrada de datos</a:t>
            </a:r>
          </a:p>
          <a:p>
            <a:r>
              <a:rPr lang="es-ES" dirty="0"/>
              <a:t>Procesamiento : proceso para organizar los datos y realizado en una computadora</a:t>
            </a:r>
          </a:p>
          <a:p>
            <a:r>
              <a:rPr lang="es-ES" dirty="0"/>
              <a:t>Almacenamiento : disco o base de datos</a:t>
            </a:r>
          </a:p>
          <a:p>
            <a:r>
              <a:rPr lang="es-ES" dirty="0"/>
              <a:t>Comunicación : medio de transmisión de datos</a:t>
            </a:r>
          </a:p>
          <a:p>
            <a:r>
              <a:rPr lang="es-ES" dirty="0"/>
              <a:t>Salida : consultas o reportes impresos</a:t>
            </a:r>
            <a:endParaRPr lang="en-US" dirty="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FC76BB6-3197-4EC6-B013-28DC8F50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833540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391400" cy="484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00150" y="641246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Departamentos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endParaRPr lang="en-US" dirty="0"/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69DA7BB-2D62-4A22-B52E-9AADB210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División</a:t>
            </a:r>
            <a:r>
              <a:rPr lang="en-US" dirty="0"/>
              <a:t> de los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on-line</a:t>
            </a:r>
          </a:p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real</a:t>
            </a:r>
          </a:p>
          <a:p>
            <a:r>
              <a:rPr lang="es-ES" dirty="0"/>
              <a:t>Sistemas de soporte a las decisiones–DSS</a:t>
            </a:r>
          </a:p>
          <a:p>
            <a:r>
              <a:rPr lang="es-ES" dirty="0"/>
              <a:t>Sistemas basados en el conocimiento</a:t>
            </a:r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FFD798C-3484-46A6-BB85-C9F034EC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30190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los hechos que describen sucesos y entidades."Datos" es una palabra en plural que se refiere a más de un hecho. A un hecho simple se le denomina "data-ítem" o elemento de dato.</a:t>
            </a:r>
          </a:p>
          <a:p>
            <a:r>
              <a:rPr lang="es-ES" dirty="0"/>
              <a:t>Los datos son comunicados por varios tipos de símbolos tales como las letras del alfabeto, números, movimientos de labios, puntos y rayas, señales con la mano, dibujos, etc. </a:t>
            </a:r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CC76A7F-E3AC-410B-A622-6506DDF2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81542"/>
            <a:ext cx="1907905" cy="686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Words>816</Words>
  <Application>Microsoft Office PowerPoint</Application>
  <PresentationFormat>Presentación en pantalla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Universidad De San Carlos de Guatemala</vt:lpstr>
      <vt:lpstr>Conceptos Generales</vt:lpstr>
      <vt:lpstr>Conceptos Generales</vt:lpstr>
      <vt:lpstr>Esquema General de los Sistemas</vt:lpstr>
      <vt:lpstr>Ejercicio (5 minutos)</vt:lpstr>
      <vt:lpstr>Descripción de los Sistemas de Información</vt:lpstr>
      <vt:lpstr>Tipos de Sistemas de Información</vt:lpstr>
      <vt:lpstr>División de los Sistemas</vt:lpstr>
      <vt:lpstr>Datos</vt:lpstr>
      <vt:lpstr>Información</vt:lpstr>
      <vt:lpstr>Datos e Información</vt:lpstr>
      <vt:lpstr>Base de Datos</vt:lpstr>
      <vt:lpstr>Usuarios, Beneficiarios o Stakeholders</vt:lpstr>
      <vt:lpstr>Administradores</vt:lpstr>
      <vt:lpstr>Analista de Sistemas</vt:lpstr>
      <vt:lpstr>Diseñador de Sistemas (Arquitecto)</vt:lpstr>
      <vt:lpstr>Programador</vt:lpstr>
      <vt:lpstr>Ejemplo del Proceso</vt:lpstr>
      <vt:lpstr>Fuentes de Solicitudes de Información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Mariano Gálvez</dc:title>
  <dc:creator>Osberto</dc:creator>
  <cp:lastModifiedBy>Allan Morataya</cp:lastModifiedBy>
  <cp:revision>11</cp:revision>
  <dcterms:created xsi:type="dcterms:W3CDTF">2011-07-14T15:08:16Z</dcterms:created>
  <dcterms:modified xsi:type="dcterms:W3CDTF">2022-01-18T12:37:27Z</dcterms:modified>
</cp:coreProperties>
</file>