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65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2" autoAdjust="0"/>
    <p:restoredTop sz="90929"/>
  </p:normalViewPr>
  <p:slideViewPr>
    <p:cSldViewPr>
      <p:cViewPr varScale="1">
        <p:scale>
          <a:sx n="83" d="100"/>
          <a:sy n="83" d="100"/>
        </p:scale>
        <p:origin x="586" y="67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_tradnl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_tradnl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_tradnl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_tradnl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387640" y="3795889"/>
            <a:ext cx="3718261" cy="907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387658" y="3882577"/>
            <a:ext cx="3718243" cy="191313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387658" y="4099926"/>
            <a:ext cx="3718243" cy="911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387657" y="4148979"/>
            <a:ext cx="1957769" cy="1822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387657" y="4184018"/>
            <a:ext cx="1957769" cy="911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387657" y="3947725"/>
            <a:ext cx="3050477" cy="273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45771" y="4045942"/>
            <a:ext cx="1593533" cy="36441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36145"/>
            <a:ext cx="9105900" cy="24326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61914"/>
            <a:ext cx="9105901" cy="14015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387326" y="3629597"/>
            <a:ext cx="2718575" cy="2475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05900" cy="368799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5295" y="2392992"/>
            <a:ext cx="8422958" cy="1464580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5295" y="3885494"/>
            <a:ext cx="4932363" cy="1746109"/>
          </a:xfrm>
        </p:spPr>
        <p:txBody>
          <a:bodyPr/>
          <a:lstStyle>
            <a:lvl1pPr marL="63752" indent="0" algn="l">
              <a:buNone/>
              <a:defRPr sz="2400">
                <a:solidFill>
                  <a:schemeClr val="tx2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677660" y="4190661"/>
            <a:ext cx="956120" cy="455507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387657" y="4189713"/>
            <a:ext cx="1290003" cy="455507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285421" y="1132"/>
            <a:ext cx="744597" cy="36440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542" y="1138767"/>
            <a:ext cx="1897063" cy="546608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1138767"/>
            <a:ext cx="6222365" cy="546608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03" y="1973863"/>
            <a:ext cx="7740015" cy="1357030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03" y="3354618"/>
            <a:ext cx="7740015" cy="1504120"/>
          </a:xfrm>
        </p:spPr>
        <p:txBody>
          <a:bodyPr anchor="t"/>
          <a:lstStyle>
            <a:lvl1pPr marL="45537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2241093"/>
            <a:ext cx="4021773" cy="45092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2241093"/>
            <a:ext cx="4021773" cy="45092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1138766"/>
            <a:ext cx="8347075" cy="10658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412" y="2236655"/>
            <a:ext cx="4024808" cy="455507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537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01554" y="2236655"/>
            <a:ext cx="4024934" cy="455507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537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79412" y="2698487"/>
            <a:ext cx="4024808" cy="387180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8645" y="2698487"/>
            <a:ext cx="4024934" cy="387180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8/3/2021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1138766"/>
            <a:ext cx="8195310" cy="10658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56248" y="610379"/>
            <a:ext cx="953275" cy="455507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35892" y="610379"/>
            <a:ext cx="1320356" cy="455507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40675" y="2264"/>
            <a:ext cx="758825" cy="364405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190" y="1097889"/>
            <a:ext cx="3369183" cy="874573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31190" y="2003280"/>
            <a:ext cx="3369183" cy="4600617"/>
          </a:xfrm>
        </p:spPr>
        <p:txBody>
          <a:bodyPr/>
          <a:lstStyle>
            <a:lvl1pPr marL="9107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1765" y="773412"/>
            <a:ext cx="5081092" cy="58304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766" y="1105052"/>
            <a:ext cx="584358" cy="4664298"/>
          </a:xfrm>
        </p:spPr>
        <p:txBody>
          <a:bodyPr vert="vert270" lIns="45537" tIns="0" rIns="45537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1989" y="1138767"/>
            <a:ext cx="4552950" cy="4555067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63074" y="3262181"/>
            <a:ext cx="2580005" cy="2507169"/>
          </a:xfrm>
        </p:spPr>
        <p:txBody>
          <a:bodyPr lIns="0" tIns="0" rIns="45537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5460"/>
            <a:ext cx="9105900" cy="8409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05900" cy="309512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7135"/>
            <a:ext cx="9105901" cy="9110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387640" y="358912"/>
            <a:ext cx="3718261" cy="907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387658" y="438483"/>
            <a:ext cx="3718243" cy="17936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384808" y="495662"/>
            <a:ext cx="3050477" cy="273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42922" y="586761"/>
            <a:ext cx="1593533" cy="36441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47112" y="-1994"/>
            <a:ext cx="57386" cy="619489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06796" y="-1994"/>
            <a:ext cx="27318" cy="619489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8987822" y="-1994"/>
            <a:ext cx="9106" cy="619489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38025" y="-1994"/>
            <a:ext cx="27318" cy="619489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878529" y="378"/>
            <a:ext cx="54635" cy="583049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36502" y="378"/>
            <a:ext cx="9106" cy="583049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74" tIns="45537" rIns="91074" bIns="4553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5295" y="1138767"/>
            <a:ext cx="8195310" cy="1062849"/>
          </a:xfrm>
          <a:prstGeom prst="rect">
            <a:avLst/>
          </a:prstGeom>
        </p:spPr>
        <p:txBody>
          <a:bodyPr vert="horz" lIns="91074" tIns="45537" rIns="91074" bIns="45537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5295" y="2241093"/>
            <a:ext cx="8195310" cy="4309093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59092" y="610379"/>
            <a:ext cx="953275" cy="455507"/>
          </a:xfrm>
          <a:prstGeom prst="rect">
            <a:avLst/>
          </a:prstGeom>
        </p:spPr>
        <p:txBody>
          <a:bodyPr vert="horz" lIns="91074" tIns="45537" rIns="91074" bIns="45537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8/3/2021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35892" y="610379"/>
            <a:ext cx="1320356" cy="455507"/>
          </a:xfrm>
          <a:prstGeom prst="rect">
            <a:avLst/>
          </a:prstGeom>
        </p:spPr>
        <p:txBody>
          <a:bodyPr vert="horz" lIns="91074" tIns="45537" rIns="91074" bIns="45537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40675" y="2264"/>
            <a:ext cx="758825" cy="364405"/>
          </a:xfrm>
          <a:prstGeom prst="rect">
            <a:avLst/>
          </a:prstGeom>
        </p:spPr>
        <p:txBody>
          <a:bodyPr vert="horz" lIns="91074" tIns="45537" rIns="91074" bIns="45537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‹Nº›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4297" indent="-255008" algn="l" rtl="0" eaLnBrk="1" latinLnBrk="0" hangingPunct="1">
        <a:spcBef>
          <a:spcPts val="299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5735" indent="-245900" algn="l" rtl="0" eaLnBrk="1" latinLnBrk="0" hangingPunct="1">
        <a:spcBef>
          <a:spcPts val="299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9850" indent="-218578" algn="l" rtl="0" eaLnBrk="1" latinLnBrk="0" hangingPunct="1">
        <a:spcBef>
          <a:spcPts val="299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4858" indent="-200363" algn="l" rtl="0" eaLnBrk="1" latinLnBrk="0" hangingPunct="1">
        <a:spcBef>
          <a:spcPts val="299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4328" indent="-182148" algn="l" rtl="0" eaLnBrk="1" latinLnBrk="0" hangingPunct="1">
        <a:spcBef>
          <a:spcPts val="299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2907" indent="-182148" algn="l" rtl="0" eaLnBrk="1" latinLnBrk="0" hangingPunct="1">
        <a:spcBef>
          <a:spcPts val="299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1485" indent="-182148" algn="l" rtl="0" eaLnBrk="1" latinLnBrk="0" hangingPunct="1">
        <a:spcBef>
          <a:spcPts val="299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1848" indent="-182148" algn="l" rtl="0" eaLnBrk="1" latinLnBrk="0" hangingPunct="1">
        <a:spcBef>
          <a:spcPts val="299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31319" indent="-182148" algn="l" rtl="0" eaLnBrk="1" latinLnBrk="0" hangingPunct="1">
        <a:spcBef>
          <a:spcPts val="299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Prototipos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5295" y="3885494"/>
            <a:ext cx="6185887" cy="1746109"/>
          </a:xfrm>
        </p:spPr>
        <p:txBody>
          <a:bodyPr/>
          <a:lstStyle/>
          <a:p>
            <a:r>
              <a:rPr lang="en-US" dirty="0"/>
              <a:t>Universidad de San Carlos de Guatemala </a:t>
            </a:r>
          </a:p>
          <a:p>
            <a:r>
              <a:rPr lang="en-US" dirty="0" err="1"/>
              <a:t>Facultad</a:t>
            </a:r>
            <a:r>
              <a:rPr lang="en-US" dirty="0"/>
              <a:t> de </a:t>
            </a:r>
            <a:r>
              <a:rPr lang="en-US" dirty="0" err="1"/>
              <a:t>Ingeniería</a:t>
            </a:r>
            <a:r>
              <a:rPr lang="en-US" dirty="0"/>
              <a:t> en </a:t>
            </a:r>
            <a:r>
              <a:rPr lang="en-US" dirty="0" err="1"/>
              <a:t>Sistemas</a:t>
            </a:r>
            <a:endParaRPr lang="en-US" dirty="0"/>
          </a:p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Sistemas</a:t>
            </a:r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679996"/>
            <a:ext cx="8195310" cy="1062849"/>
          </a:xfrm>
          <a:noFill/>
        </p:spPr>
        <p:txBody>
          <a:bodyPr lIns="90477" tIns="44445" rIns="90477" bIns="44445"/>
          <a:lstStyle/>
          <a:p>
            <a:r>
              <a:rPr lang="en-GB" dirty="0" err="1"/>
              <a:t>Prototipos</a:t>
            </a:r>
            <a:r>
              <a:rPr lang="en-GB" dirty="0"/>
              <a:t> </a:t>
            </a:r>
            <a:r>
              <a:rPr lang="en-GB" dirty="0" err="1"/>
              <a:t>desechables</a:t>
            </a:r>
            <a:endParaRPr lang="en-GB" dirty="0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219200" y="2057400"/>
            <a:ext cx="7010400" cy="2698750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44" name="AutoShape 6"/>
          <p:cNvSpPr>
            <a:spLocks noChangeArrowheads="1"/>
          </p:cNvSpPr>
          <p:nvPr/>
        </p:nvSpPr>
        <p:spPr bwMode="auto">
          <a:xfrm>
            <a:off x="1365250" y="2224088"/>
            <a:ext cx="1319213" cy="544512"/>
          </a:xfrm>
          <a:prstGeom prst="roundRect">
            <a:avLst>
              <a:gd name="adj" fmla="val 50000"/>
            </a:avLst>
          </a:prstGeom>
          <a:solidFill>
            <a:srgbClr val="619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45" name="AutoShape 7"/>
          <p:cNvSpPr>
            <a:spLocks noChangeArrowheads="1"/>
          </p:cNvSpPr>
          <p:nvPr/>
        </p:nvSpPr>
        <p:spPr bwMode="auto">
          <a:xfrm>
            <a:off x="3227388" y="2224088"/>
            <a:ext cx="1339850" cy="544512"/>
          </a:xfrm>
          <a:prstGeom prst="roundRect">
            <a:avLst>
              <a:gd name="adj" fmla="val 50000"/>
            </a:avLst>
          </a:prstGeom>
          <a:solidFill>
            <a:srgbClr val="619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46" name="AutoShape 8"/>
          <p:cNvSpPr>
            <a:spLocks noChangeArrowheads="1"/>
          </p:cNvSpPr>
          <p:nvPr/>
        </p:nvSpPr>
        <p:spPr bwMode="auto">
          <a:xfrm>
            <a:off x="5070475" y="2224088"/>
            <a:ext cx="1338263" cy="544512"/>
          </a:xfrm>
          <a:prstGeom prst="roundRect">
            <a:avLst>
              <a:gd name="adj" fmla="val 50000"/>
            </a:avLst>
          </a:prstGeom>
          <a:solidFill>
            <a:srgbClr val="619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47" name="AutoShape 9"/>
          <p:cNvSpPr>
            <a:spLocks noChangeArrowheads="1"/>
          </p:cNvSpPr>
          <p:nvPr/>
        </p:nvSpPr>
        <p:spPr bwMode="auto">
          <a:xfrm>
            <a:off x="6869113" y="2224088"/>
            <a:ext cx="1339850" cy="544512"/>
          </a:xfrm>
          <a:prstGeom prst="roundRect">
            <a:avLst>
              <a:gd name="adj" fmla="val 50000"/>
            </a:avLst>
          </a:prstGeom>
          <a:solidFill>
            <a:srgbClr val="619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48" name="AutoShape 10"/>
          <p:cNvSpPr>
            <a:spLocks noChangeArrowheads="1"/>
          </p:cNvSpPr>
          <p:nvPr/>
        </p:nvSpPr>
        <p:spPr bwMode="auto">
          <a:xfrm>
            <a:off x="1365250" y="3960813"/>
            <a:ext cx="1319213" cy="544512"/>
          </a:xfrm>
          <a:prstGeom prst="roundRect">
            <a:avLst>
              <a:gd name="adj" fmla="val 50000"/>
            </a:avLst>
          </a:prstGeom>
          <a:solidFill>
            <a:srgbClr val="619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49" name="AutoShape 11"/>
          <p:cNvSpPr>
            <a:spLocks noChangeArrowheads="1"/>
          </p:cNvSpPr>
          <p:nvPr/>
        </p:nvSpPr>
        <p:spPr bwMode="auto">
          <a:xfrm>
            <a:off x="4170363" y="3960813"/>
            <a:ext cx="1317625" cy="544512"/>
          </a:xfrm>
          <a:prstGeom prst="roundRect">
            <a:avLst>
              <a:gd name="adj" fmla="val 50000"/>
            </a:avLst>
          </a:prstGeom>
          <a:solidFill>
            <a:srgbClr val="619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6032500" y="3835400"/>
            <a:ext cx="1339850" cy="795338"/>
          </a:xfrm>
          <a:prstGeom prst="rect">
            <a:avLst/>
          </a:prstGeom>
          <a:solidFill>
            <a:srgbClr val="6E856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1" name="Freeform 13"/>
          <p:cNvSpPr>
            <a:spLocks/>
          </p:cNvSpPr>
          <p:nvPr/>
        </p:nvSpPr>
        <p:spPr bwMode="auto">
          <a:xfrm>
            <a:off x="1638300" y="2349500"/>
            <a:ext cx="1862138" cy="1298575"/>
          </a:xfrm>
          <a:custGeom>
            <a:avLst/>
            <a:gdLst>
              <a:gd name="T0" fmla="*/ 1173 w 1173"/>
              <a:gd name="T1" fmla="*/ 0 h 818"/>
              <a:gd name="T2" fmla="*/ 1173 w 1173"/>
              <a:gd name="T3" fmla="*/ 462 h 818"/>
              <a:gd name="T4" fmla="*/ 0 w 1173"/>
              <a:gd name="T5" fmla="*/ 462 h 818"/>
              <a:gd name="T6" fmla="*/ 0 w 1173"/>
              <a:gd name="T7" fmla="*/ 818 h 818"/>
              <a:gd name="T8" fmla="*/ 0 60000 65536"/>
              <a:gd name="T9" fmla="*/ 0 60000 65536"/>
              <a:gd name="T10" fmla="*/ 0 60000 65536"/>
              <a:gd name="T11" fmla="*/ 0 60000 65536"/>
              <a:gd name="T12" fmla="*/ 0 w 1173"/>
              <a:gd name="T13" fmla="*/ 0 h 818"/>
              <a:gd name="T14" fmla="*/ 1173 w 1173"/>
              <a:gd name="T15" fmla="*/ 818 h 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3" h="818">
                <a:moveTo>
                  <a:pt x="1173" y="0"/>
                </a:moveTo>
                <a:lnTo>
                  <a:pt x="1173" y="462"/>
                </a:lnTo>
                <a:lnTo>
                  <a:pt x="0" y="462"/>
                </a:lnTo>
                <a:lnTo>
                  <a:pt x="0" y="818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2" name="Freeform 14"/>
          <p:cNvSpPr>
            <a:spLocks/>
          </p:cNvSpPr>
          <p:nvPr/>
        </p:nvSpPr>
        <p:spPr bwMode="auto">
          <a:xfrm>
            <a:off x="4044950" y="2349500"/>
            <a:ext cx="1568450" cy="733425"/>
          </a:xfrm>
          <a:custGeom>
            <a:avLst/>
            <a:gdLst>
              <a:gd name="T0" fmla="*/ 0 w 988"/>
              <a:gd name="T1" fmla="*/ 251 h 462"/>
              <a:gd name="T2" fmla="*/ 0 w 988"/>
              <a:gd name="T3" fmla="*/ 462 h 462"/>
              <a:gd name="T4" fmla="*/ 988 w 988"/>
              <a:gd name="T5" fmla="*/ 462 h 462"/>
              <a:gd name="T6" fmla="*/ 988 w 988"/>
              <a:gd name="T7" fmla="*/ 0 h 462"/>
              <a:gd name="T8" fmla="*/ 0 60000 65536"/>
              <a:gd name="T9" fmla="*/ 0 60000 65536"/>
              <a:gd name="T10" fmla="*/ 0 60000 65536"/>
              <a:gd name="T11" fmla="*/ 0 60000 65536"/>
              <a:gd name="T12" fmla="*/ 0 w 988"/>
              <a:gd name="T13" fmla="*/ 0 h 462"/>
              <a:gd name="T14" fmla="*/ 988 w 988"/>
              <a:gd name="T15" fmla="*/ 462 h 4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8" h="462">
                <a:moveTo>
                  <a:pt x="0" y="251"/>
                </a:moveTo>
                <a:lnTo>
                  <a:pt x="0" y="462"/>
                </a:lnTo>
                <a:lnTo>
                  <a:pt x="988" y="462"/>
                </a:lnTo>
                <a:lnTo>
                  <a:pt x="988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3" name="Freeform 15"/>
          <p:cNvSpPr>
            <a:spLocks/>
          </p:cNvSpPr>
          <p:nvPr/>
        </p:nvSpPr>
        <p:spPr bwMode="auto">
          <a:xfrm>
            <a:off x="2181225" y="2349500"/>
            <a:ext cx="5232400" cy="1298575"/>
          </a:xfrm>
          <a:custGeom>
            <a:avLst/>
            <a:gdLst>
              <a:gd name="T0" fmla="*/ 0 w 3296"/>
              <a:gd name="T1" fmla="*/ 818 h 818"/>
              <a:gd name="T2" fmla="*/ 0 w 3296"/>
              <a:gd name="T3" fmla="*/ 673 h 818"/>
              <a:gd name="T4" fmla="*/ 3296 w 3296"/>
              <a:gd name="T5" fmla="*/ 673 h 818"/>
              <a:gd name="T6" fmla="*/ 3296 w 3296"/>
              <a:gd name="T7" fmla="*/ 0 h 818"/>
              <a:gd name="T8" fmla="*/ 0 60000 65536"/>
              <a:gd name="T9" fmla="*/ 0 60000 65536"/>
              <a:gd name="T10" fmla="*/ 0 60000 65536"/>
              <a:gd name="T11" fmla="*/ 0 60000 65536"/>
              <a:gd name="T12" fmla="*/ 0 w 3296"/>
              <a:gd name="T13" fmla="*/ 0 h 818"/>
              <a:gd name="T14" fmla="*/ 3296 w 3296"/>
              <a:gd name="T15" fmla="*/ 818 h 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" h="818">
                <a:moveTo>
                  <a:pt x="0" y="818"/>
                </a:moveTo>
                <a:lnTo>
                  <a:pt x="0" y="673"/>
                </a:lnTo>
                <a:lnTo>
                  <a:pt x="3296" y="673"/>
                </a:lnTo>
                <a:lnTo>
                  <a:pt x="3296" y="0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4" name="Freeform 16"/>
          <p:cNvSpPr>
            <a:spLocks/>
          </p:cNvSpPr>
          <p:nvPr/>
        </p:nvSpPr>
        <p:spPr bwMode="auto">
          <a:xfrm>
            <a:off x="1909763" y="4086225"/>
            <a:ext cx="2803525" cy="669925"/>
          </a:xfrm>
          <a:custGeom>
            <a:avLst/>
            <a:gdLst>
              <a:gd name="T0" fmla="*/ 1766 w 1766"/>
              <a:gd name="T1" fmla="*/ 0 h 422"/>
              <a:gd name="T2" fmla="*/ 1766 w 1766"/>
              <a:gd name="T3" fmla="*/ 422 h 422"/>
              <a:gd name="T4" fmla="*/ 0 w 1766"/>
              <a:gd name="T5" fmla="*/ 422 h 422"/>
              <a:gd name="T6" fmla="*/ 0 w 1766"/>
              <a:gd name="T7" fmla="*/ 277 h 422"/>
              <a:gd name="T8" fmla="*/ 0 60000 65536"/>
              <a:gd name="T9" fmla="*/ 0 60000 65536"/>
              <a:gd name="T10" fmla="*/ 0 60000 65536"/>
              <a:gd name="T11" fmla="*/ 0 60000 65536"/>
              <a:gd name="T12" fmla="*/ 0 w 1766"/>
              <a:gd name="T13" fmla="*/ 0 h 422"/>
              <a:gd name="T14" fmla="*/ 1766 w 1766"/>
              <a:gd name="T15" fmla="*/ 422 h 4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6" h="422">
                <a:moveTo>
                  <a:pt x="1766" y="0"/>
                </a:moveTo>
                <a:lnTo>
                  <a:pt x="1766" y="422"/>
                </a:lnTo>
                <a:lnTo>
                  <a:pt x="0" y="422"/>
                </a:lnTo>
                <a:lnTo>
                  <a:pt x="0" y="277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5" name="Oval 17"/>
          <p:cNvSpPr>
            <a:spLocks noChangeArrowheads="1"/>
          </p:cNvSpPr>
          <p:nvPr/>
        </p:nvSpPr>
        <p:spPr bwMode="auto">
          <a:xfrm>
            <a:off x="1239838" y="1660525"/>
            <a:ext cx="1360487" cy="1379538"/>
          </a:xfrm>
          <a:prstGeom prst="ellipse">
            <a:avLst/>
          </a:prstGeom>
          <a:solidFill>
            <a:srgbClr val="D7F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6" name="Oval 18"/>
          <p:cNvSpPr>
            <a:spLocks noChangeArrowheads="1"/>
          </p:cNvSpPr>
          <p:nvPr/>
        </p:nvSpPr>
        <p:spPr bwMode="auto">
          <a:xfrm>
            <a:off x="1282700" y="1701800"/>
            <a:ext cx="1276350" cy="1296988"/>
          </a:xfrm>
          <a:prstGeom prst="ellipse">
            <a:avLst/>
          </a:prstGeom>
          <a:solidFill>
            <a:srgbClr val="D9F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7" name="Oval 19"/>
          <p:cNvSpPr>
            <a:spLocks noChangeArrowheads="1"/>
          </p:cNvSpPr>
          <p:nvPr/>
        </p:nvSpPr>
        <p:spPr bwMode="auto">
          <a:xfrm>
            <a:off x="1323975" y="1743075"/>
            <a:ext cx="1192213" cy="1214438"/>
          </a:xfrm>
          <a:prstGeom prst="ellipse">
            <a:avLst/>
          </a:prstGeom>
          <a:solidFill>
            <a:srgbClr val="DCF2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8" name="Oval 20"/>
          <p:cNvSpPr>
            <a:spLocks noChangeArrowheads="1"/>
          </p:cNvSpPr>
          <p:nvPr/>
        </p:nvSpPr>
        <p:spPr bwMode="auto">
          <a:xfrm>
            <a:off x="1365250" y="1806575"/>
            <a:ext cx="1109663" cy="1108075"/>
          </a:xfrm>
          <a:prstGeom prst="ellipse">
            <a:avLst/>
          </a:prstGeom>
          <a:solidFill>
            <a:srgbClr val="DFF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59" name="Oval 21"/>
          <p:cNvSpPr>
            <a:spLocks noChangeArrowheads="1"/>
          </p:cNvSpPr>
          <p:nvPr/>
        </p:nvSpPr>
        <p:spPr bwMode="auto">
          <a:xfrm>
            <a:off x="1408113" y="1847850"/>
            <a:ext cx="1025525" cy="1025525"/>
          </a:xfrm>
          <a:prstGeom prst="ellipse">
            <a:avLst/>
          </a:prstGeom>
          <a:solidFill>
            <a:srgbClr val="E1F4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0" name="Oval 22"/>
          <p:cNvSpPr>
            <a:spLocks noChangeArrowheads="1"/>
          </p:cNvSpPr>
          <p:nvPr/>
        </p:nvSpPr>
        <p:spPr bwMode="auto">
          <a:xfrm>
            <a:off x="1449388" y="1890713"/>
            <a:ext cx="941387" cy="941387"/>
          </a:xfrm>
          <a:prstGeom prst="ellipse">
            <a:avLst/>
          </a:prstGeom>
          <a:solidFill>
            <a:srgbClr val="E4F5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1" name="AutoShape 33"/>
          <p:cNvSpPr>
            <a:spLocks noChangeArrowheads="1"/>
          </p:cNvSpPr>
          <p:nvPr/>
        </p:nvSpPr>
        <p:spPr bwMode="auto">
          <a:xfrm>
            <a:off x="1249363" y="2087563"/>
            <a:ext cx="1341437" cy="546100"/>
          </a:xfrm>
          <a:prstGeom prst="roundRect">
            <a:avLst>
              <a:gd name="adj" fmla="val 48148"/>
            </a:avLst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2" name="Freeform 34"/>
          <p:cNvSpPr>
            <a:spLocks/>
          </p:cNvSpPr>
          <p:nvPr/>
        </p:nvSpPr>
        <p:spPr bwMode="auto">
          <a:xfrm>
            <a:off x="2830513" y="2287588"/>
            <a:ext cx="271462" cy="125412"/>
          </a:xfrm>
          <a:custGeom>
            <a:avLst/>
            <a:gdLst>
              <a:gd name="T0" fmla="*/ 40 w 171"/>
              <a:gd name="T1" fmla="*/ 39 h 79"/>
              <a:gd name="T2" fmla="*/ 0 w 171"/>
              <a:gd name="T3" fmla="*/ 0 h 79"/>
              <a:gd name="T4" fmla="*/ 171 w 171"/>
              <a:gd name="T5" fmla="*/ 39 h 79"/>
              <a:gd name="T6" fmla="*/ 0 w 171"/>
              <a:gd name="T7" fmla="*/ 79 h 79"/>
              <a:gd name="T8" fmla="*/ 40 w 171"/>
              <a:gd name="T9" fmla="*/ 39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79"/>
              <a:gd name="T17" fmla="*/ 171 w 171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79">
                <a:moveTo>
                  <a:pt x="40" y="39"/>
                </a:moveTo>
                <a:lnTo>
                  <a:pt x="0" y="0"/>
                </a:lnTo>
                <a:lnTo>
                  <a:pt x="171" y="39"/>
                </a:lnTo>
                <a:lnTo>
                  <a:pt x="0" y="79"/>
                </a:lnTo>
                <a:lnTo>
                  <a:pt x="40" y="39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3" name="Oval 54"/>
          <p:cNvSpPr>
            <a:spLocks noChangeArrowheads="1"/>
          </p:cNvSpPr>
          <p:nvPr/>
        </p:nvSpPr>
        <p:spPr bwMode="auto">
          <a:xfrm>
            <a:off x="3101975" y="1660525"/>
            <a:ext cx="1360488" cy="1379538"/>
          </a:xfrm>
          <a:prstGeom prst="ellipse">
            <a:avLst/>
          </a:prstGeom>
          <a:solidFill>
            <a:srgbClr val="D7F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4" name="Oval 55"/>
          <p:cNvSpPr>
            <a:spLocks noChangeArrowheads="1"/>
          </p:cNvSpPr>
          <p:nvPr/>
        </p:nvSpPr>
        <p:spPr bwMode="auto">
          <a:xfrm>
            <a:off x="3144838" y="1701800"/>
            <a:ext cx="1276350" cy="1296988"/>
          </a:xfrm>
          <a:prstGeom prst="ellipse">
            <a:avLst/>
          </a:prstGeom>
          <a:solidFill>
            <a:srgbClr val="D9F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5" name="Oval 56"/>
          <p:cNvSpPr>
            <a:spLocks noChangeArrowheads="1"/>
          </p:cNvSpPr>
          <p:nvPr/>
        </p:nvSpPr>
        <p:spPr bwMode="auto">
          <a:xfrm>
            <a:off x="3186113" y="1743075"/>
            <a:ext cx="1192212" cy="1214438"/>
          </a:xfrm>
          <a:prstGeom prst="ellipse">
            <a:avLst/>
          </a:prstGeom>
          <a:solidFill>
            <a:srgbClr val="DCF2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6" name="Oval 57"/>
          <p:cNvSpPr>
            <a:spLocks noChangeArrowheads="1"/>
          </p:cNvSpPr>
          <p:nvPr/>
        </p:nvSpPr>
        <p:spPr bwMode="auto">
          <a:xfrm>
            <a:off x="3227388" y="1806575"/>
            <a:ext cx="1109662" cy="1108075"/>
          </a:xfrm>
          <a:prstGeom prst="ellipse">
            <a:avLst/>
          </a:prstGeom>
          <a:solidFill>
            <a:srgbClr val="DFF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7" name="Oval 58"/>
          <p:cNvSpPr>
            <a:spLocks noChangeArrowheads="1"/>
          </p:cNvSpPr>
          <p:nvPr/>
        </p:nvSpPr>
        <p:spPr bwMode="auto">
          <a:xfrm>
            <a:off x="3270250" y="1847850"/>
            <a:ext cx="1025525" cy="1025525"/>
          </a:xfrm>
          <a:prstGeom prst="ellipse">
            <a:avLst/>
          </a:prstGeom>
          <a:solidFill>
            <a:srgbClr val="E1F4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8" name="Oval 59"/>
          <p:cNvSpPr>
            <a:spLocks noChangeArrowheads="1"/>
          </p:cNvSpPr>
          <p:nvPr/>
        </p:nvSpPr>
        <p:spPr bwMode="auto">
          <a:xfrm>
            <a:off x="3311525" y="1890713"/>
            <a:ext cx="941388" cy="941387"/>
          </a:xfrm>
          <a:prstGeom prst="ellipse">
            <a:avLst/>
          </a:prstGeom>
          <a:solidFill>
            <a:srgbClr val="E4F5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69" name="Oval 60"/>
          <p:cNvSpPr>
            <a:spLocks noChangeArrowheads="1"/>
          </p:cNvSpPr>
          <p:nvPr/>
        </p:nvSpPr>
        <p:spPr bwMode="auto">
          <a:xfrm>
            <a:off x="3354388" y="1931988"/>
            <a:ext cx="857250" cy="836612"/>
          </a:xfrm>
          <a:prstGeom prst="ellipse">
            <a:avLst/>
          </a:prstGeom>
          <a:solidFill>
            <a:srgbClr val="E7F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0" name="Oval 61"/>
          <p:cNvSpPr>
            <a:spLocks noChangeArrowheads="1"/>
          </p:cNvSpPr>
          <p:nvPr/>
        </p:nvSpPr>
        <p:spPr bwMode="auto">
          <a:xfrm>
            <a:off x="3395663" y="1973263"/>
            <a:ext cx="774700" cy="754062"/>
          </a:xfrm>
          <a:prstGeom prst="ellipse">
            <a:avLst/>
          </a:prstGeom>
          <a:solidFill>
            <a:srgbClr val="EAF7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1" name="Oval 62"/>
          <p:cNvSpPr>
            <a:spLocks noChangeArrowheads="1"/>
          </p:cNvSpPr>
          <p:nvPr/>
        </p:nvSpPr>
        <p:spPr bwMode="auto">
          <a:xfrm>
            <a:off x="3436938" y="2016125"/>
            <a:ext cx="690562" cy="668338"/>
          </a:xfrm>
          <a:prstGeom prst="ellipse">
            <a:avLst/>
          </a:prstGeom>
          <a:solidFill>
            <a:srgbClr val="ECF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2" name="Oval 63"/>
          <p:cNvSpPr>
            <a:spLocks noChangeArrowheads="1"/>
          </p:cNvSpPr>
          <p:nvPr/>
        </p:nvSpPr>
        <p:spPr bwMode="auto">
          <a:xfrm>
            <a:off x="3479800" y="2057400"/>
            <a:ext cx="606425" cy="585788"/>
          </a:xfrm>
          <a:prstGeom prst="ellipse">
            <a:avLst/>
          </a:prstGeom>
          <a:solidFill>
            <a:srgbClr val="EFF9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3" name="AutoShape 70"/>
          <p:cNvSpPr>
            <a:spLocks noChangeArrowheads="1"/>
          </p:cNvSpPr>
          <p:nvPr/>
        </p:nvSpPr>
        <p:spPr bwMode="auto">
          <a:xfrm>
            <a:off x="3133725" y="2087563"/>
            <a:ext cx="1319213" cy="546100"/>
          </a:xfrm>
          <a:prstGeom prst="roundRect">
            <a:avLst>
              <a:gd name="adj" fmla="val 48148"/>
            </a:avLst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4" name="Oval 87"/>
          <p:cNvSpPr>
            <a:spLocks noChangeArrowheads="1"/>
          </p:cNvSpPr>
          <p:nvPr/>
        </p:nvSpPr>
        <p:spPr bwMode="auto">
          <a:xfrm>
            <a:off x="4943475" y="1660525"/>
            <a:ext cx="1360488" cy="1379538"/>
          </a:xfrm>
          <a:prstGeom prst="ellipse">
            <a:avLst/>
          </a:prstGeom>
          <a:solidFill>
            <a:srgbClr val="D7F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5" name="Oval 88"/>
          <p:cNvSpPr>
            <a:spLocks noChangeArrowheads="1"/>
          </p:cNvSpPr>
          <p:nvPr/>
        </p:nvSpPr>
        <p:spPr bwMode="auto">
          <a:xfrm>
            <a:off x="4986338" y="1701800"/>
            <a:ext cx="1276350" cy="1296988"/>
          </a:xfrm>
          <a:prstGeom prst="ellipse">
            <a:avLst/>
          </a:prstGeom>
          <a:solidFill>
            <a:srgbClr val="D9F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6" name="Oval 89"/>
          <p:cNvSpPr>
            <a:spLocks noChangeArrowheads="1"/>
          </p:cNvSpPr>
          <p:nvPr/>
        </p:nvSpPr>
        <p:spPr bwMode="auto">
          <a:xfrm>
            <a:off x="5027613" y="1743075"/>
            <a:ext cx="1193800" cy="1214438"/>
          </a:xfrm>
          <a:prstGeom prst="ellipse">
            <a:avLst/>
          </a:prstGeom>
          <a:solidFill>
            <a:srgbClr val="DCF2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7" name="Oval 90"/>
          <p:cNvSpPr>
            <a:spLocks noChangeArrowheads="1"/>
          </p:cNvSpPr>
          <p:nvPr/>
        </p:nvSpPr>
        <p:spPr bwMode="auto">
          <a:xfrm>
            <a:off x="5070475" y="1806575"/>
            <a:ext cx="1108075" cy="1108075"/>
          </a:xfrm>
          <a:prstGeom prst="ellipse">
            <a:avLst/>
          </a:prstGeom>
          <a:solidFill>
            <a:srgbClr val="DFF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8" name="Oval 91"/>
          <p:cNvSpPr>
            <a:spLocks noChangeArrowheads="1"/>
          </p:cNvSpPr>
          <p:nvPr/>
        </p:nvSpPr>
        <p:spPr bwMode="auto">
          <a:xfrm>
            <a:off x="5111750" y="1847850"/>
            <a:ext cx="1025525" cy="1025525"/>
          </a:xfrm>
          <a:prstGeom prst="ellipse">
            <a:avLst/>
          </a:prstGeom>
          <a:solidFill>
            <a:srgbClr val="E1F4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79" name="Oval 92"/>
          <p:cNvSpPr>
            <a:spLocks noChangeArrowheads="1"/>
          </p:cNvSpPr>
          <p:nvPr/>
        </p:nvSpPr>
        <p:spPr bwMode="auto">
          <a:xfrm>
            <a:off x="5153025" y="1890713"/>
            <a:ext cx="941388" cy="941387"/>
          </a:xfrm>
          <a:prstGeom prst="ellipse">
            <a:avLst/>
          </a:prstGeom>
          <a:solidFill>
            <a:srgbClr val="E4F5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0" name="Oval 93"/>
          <p:cNvSpPr>
            <a:spLocks noChangeArrowheads="1"/>
          </p:cNvSpPr>
          <p:nvPr/>
        </p:nvSpPr>
        <p:spPr bwMode="auto">
          <a:xfrm>
            <a:off x="5195888" y="1931988"/>
            <a:ext cx="857250" cy="836612"/>
          </a:xfrm>
          <a:prstGeom prst="ellipse">
            <a:avLst/>
          </a:prstGeom>
          <a:solidFill>
            <a:srgbClr val="E7F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1" name="Oval 94"/>
          <p:cNvSpPr>
            <a:spLocks noChangeArrowheads="1"/>
          </p:cNvSpPr>
          <p:nvPr/>
        </p:nvSpPr>
        <p:spPr bwMode="auto">
          <a:xfrm>
            <a:off x="5237163" y="1973263"/>
            <a:ext cx="774700" cy="754062"/>
          </a:xfrm>
          <a:prstGeom prst="ellipse">
            <a:avLst/>
          </a:prstGeom>
          <a:solidFill>
            <a:srgbClr val="EAF7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2" name="Oval 95"/>
          <p:cNvSpPr>
            <a:spLocks noChangeArrowheads="1"/>
          </p:cNvSpPr>
          <p:nvPr/>
        </p:nvSpPr>
        <p:spPr bwMode="auto">
          <a:xfrm>
            <a:off x="5278438" y="2016125"/>
            <a:ext cx="690562" cy="668338"/>
          </a:xfrm>
          <a:prstGeom prst="ellipse">
            <a:avLst/>
          </a:prstGeom>
          <a:solidFill>
            <a:srgbClr val="ECF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3" name="Oval 96"/>
          <p:cNvSpPr>
            <a:spLocks noChangeArrowheads="1"/>
          </p:cNvSpPr>
          <p:nvPr/>
        </p:nvSpPr>
        <p:spPr bwMode="auto">
          <a:xfrm>
            <a:off x="5321300" y="2057400"/>
            <a:ext cx="606425" cy="585788"/>
          </a:xfrm>
          <a:prstGeom prst="ellipse">
            <a:avLst/>
          </a:prstGeom>
          <a:solidFill>
            <a:srgbClr val="EFF9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4" name="AutoShape 103"/>
          <p:cNvSpPr>
            <a:spLocks noChangeArrowheads="1"/>
          </p:cNvSpPr>
          <p:nvPr/>
        </p:nvSpPr>
        <p:spPr bwMode="auto">
          <a:xfrm>
            <a:off x="4975225" y="2087563"/>
            <a:ext cx="1319213" cy="546100"/>
          </a:xfrm>
          <a:prstGeom prst="roundRect">
            <a:avLst>
              <a:gd name="adj" fmla="val 48148"/>
            </a:avLst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5" name="Oval 121"/>
          <p:cNvSpPr>
            <a:spLocks noChangeArrowheads="1"/>
          </p:cNvSpPr>
          <p:nvPr/>
        </p:nvSpPr>
        <p:spPr bwMode="auto">
          <a:xfrm>
            <a:off x="6743700" y="1660525"/>
            <a:ext cx="1381125" cy="1379538"/>
          </a:xfrm>
          <a:prstGeom prst="ellipse">
            <a:avLst/>
          </a:prstGeom>
          <a:solidFill>
            <a:srgbClr val="D7F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6" name="Oval 122"/>
          <p:cNvSpPr>
            <a:spLocks noChangeArrowheads="1"/>
          </p:cNvSpPr>
          <p:nvPr/>
        </p:nvSpPr>
        <p:spPr bwMode="auto">
          <a:xfrm>
            <a:off x="6784975" y="1701800"/>
            <a:ext cx="1277938" cy="1296988"/>
          </a:xfrm>
          <a:prstGeom prst="ellipse">
            <a:avLst/>
          </a:prstGeom>
          <a:solidFill>
            <a:srgbClr val="D9F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7" name="Oval 123"/>
          <p:cNvSpPr>
            <a:spLocks noChangeArrowheads="1"/>
          </p:cNvSpPr>
          <p:nvPr/>
        </p:nvSpPr>
        <p:spPr bwMode="auto">
          <a:xfrm>
            <a:off x="6827838" y="1743075"/>
            <a:ext cx="1192212" cy="1214438"/>
          </a:xfrm>
          <a:prstGeom prst="ellipse">
            <a:avLst/>
          </a:prstGeom>
          <a:solidFill>
            <a:srgbClr val="DCF2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8" name="Oval 124"/>
          <p:cNvSpPr>
            <a:spLocks noChangeArrowheads="1"/>
          </p:cNvSpPr>
          <p:nvPr/>
        </p:nvSpPr>
        <p:spPr bwMode="auto">
          <a:xfrm>
            <a:off x="6869113" y="1806575"/>
            <a:ext cx="1109662" cy="1108075"/>
          </a:xfrm>
          <a:prstGeom prst="ellipse">
            <a:avLst/>
          </a:prstGeom>
          <a:solidFill>
            <a:srgbClr val="DFF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89" name="Oval 125"/>
          <p:cNvSpPr>
            <a:spLocks noChangeArrowheads="1"/>
          </p:cNvSpPr>
          <p:nvPr/>
        </p:nvSpPr>
        <p:spPr bwMode="auto">
          <a:xfrm>
            <a:off x="6911975" y="1847850"/>
            <a:ext cx="1023938" cy="1025525"/>
          </a:xfrm>
          <a:prstGeom prst="ellipse">
            <a:avLst/>
          </a:prstGeom>
          <a:solidFill>
            <a:srgbClr val="E1F4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0" name="Oval 126"/>
          <p:cNvSpPr>
            <a:spLocks noChangeArrowheads="1"/>
          </p:cNvSpPr>
          <p:nvPr/>
        </p:nvSpPr>
        <p:spPr bwMode="auto">
          <a:xfrm>
            <a:off x="6953250" y="1890713"/>
            <a:ext cx="941388" cy="941387"/>
          </a:xfrm>
          <a:prstGeom prst="ellipse">
            <a:avLst/>
          </a:prstGeom>
          <a:solidFill>
            <a:srgbClr val="E4F5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1" name="Oval 127"/>
          <p:cNvSpPr>
            <a:spLocks noChangeArrowheads="1"/>
          </p:cNvSpPr>
          <p:nvPr/>
        </p:nvSpPr>
        <p:spPr bwMode="auto">
          <a:xfrm>
            <a:off x="6994525" y="1931988"/>
            <a:ext cx="858838" cy="836612"/>
          </a:xfrm>
          <a:prstGeom prst="ellipse">
            <a:avLst/>
          </a:prstGeom>
          <a:solidFill>
            <a:srgbClr val="E7F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2" name="Oval 128"/>
          <p:cNvSpPr>
            <a:spLocks noChangeArrowheads="1"/>
          </p:cNvSpPr>
          <p:nvPr/>
        </p:nvSpPr>
        <p:spPr bwMode="auto">
          <a:xfrm>
            <a:off x="7037388" y="1973263"/>
            <a:ext cx="773112" cy="754062"/>
          </a:xfrm>
          <a:prstGeom prst="ellipse">
            <a:avLst/>
          </a:prstGeom>
          <a:solidFill>
            <a:srgbClr val="EAF7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3" name="Oval 129"/>
          <p:cNvSpPr>
            <a:spLocks noChangeArrowheads="1"/>
          </p:cNvSpPr>
          <p:nvPr/>
        </p:nvSpPr>
        <p:spPr bwMode="auto">
          <a:xfrm>
            <a:off x="7099300" y="2016125"/>
            <a:ext cx="669925" cy="668338"/>
          </a:xfrm>
          <a:prstGeom prst="ellipse">
            <a:avLst/>
          </a:prstGeom>
          <a:solidFill>
            <a:srgbClr val="ECF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4" name="Oval 130"/>
          <p:cNvSpPr>
            <a:spLocks noChangeArrowheads="1"/>
          </p:cNvSpPr>
          <p:nvPr/>
        </p:nvSpPr>
        <p:spPr bwMode="auto">
          <a:xfrm>
            <a:off x="7142163" y="2057400"/>
            <a:ext cx="585787" cy="585788"/>
          </a:xfrm>
          <a:prstGeom prst="ellipse">
            <a:avLst/>
          </a:prstGeom>
          <a:solidFill>
            <a:srgbClr val="EFF9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5" name="Oval 131"/>
          <p:cNvSpPr>
            <a:spLocks noChangeArrowheads="1"/>
          </p:cNvSpPr>
          <p:nvPr/>
        </p:nvSpPr>
        <p:spPr bwMode="auto">
          <a:xfrm>
            <a:off x="7183438" y="2098675"/>
            <a:ext cx="501650" cy="503238"/>
          </a:xfrm>
          <a:prstGeom prst="ellipse">
            <a:avLst/>
          </a:prstGeom>
          <a:solidFill>
            <a:srgbClr val="F2FA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6" name="Oval 132"/>
          <p:cNvSpPr>
            <a:spLocks noChangeArrowheads="1"/>
          </p:cNvSpPr>
          <p:nvPr/>
        </p:nvSpPr>
        <p:spPr bwMode="auto">
          <a:xfrm>
            <a:off x="7224713" y="2141538"/>
            <a:ext cx="419100" cy="417512"/>
          </a:xfrm>
          <a:prstGeom prst="ellipse">
            <a:avLst/>
          </a:prstGeom>
          <a:solidFill>
            <a:srgbClr val="F5FB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7" name="Oval 133"/>
          <p:cNvSpPr>
            <a:spLocks noChangeArrowheads="1"/>
          </p:cNvSpPr>
          <p:nvPr/>
        </p:nvSpPr>
        <p:spPr bwMode="auto">
          <a:xfrm>
            <a:off x="7267575" y="2182813"/>
            <a:ext cx="334963" cy="334962"/>
          </a:xfrm>
          <a:prstGeom prst="ellipse">
            <a:avLst/>
          </a:prstGeom>
          <a:solidFill>
            <a:srgbClr val="F7F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8" name="AutoShape 137"/>
          <p:cNvSpPr>
            <a:spLocks noChangeArrowheads="1"/>
          </p:cNvSpPr>
          <p:nvPr/>
        </p:nvSpPr>
        <p:spPr bwMode="auto">
          <a:xfrm>
            <a:off x="6773863" y="2087563"/>
            <a:ext cx="1341437" cy="546100"/>
          </a:xfrm>
          <a:prstGeom prst="roundRect">
            <a:avLst>
              <a:gd name="adj" fmla="val 48148"/>
            </a:avLst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299" name="Line 151"/>
          <p:cNvSpPr>
            <a:spLocks noChangeShapeType="1"/>
          </p:cNvSpPr>
          <p:nvPr/>
        </p:nvSpPr>
        <p:spPr bwMode="auto">
          <a:xfrm>
            <a:off x="2579688" y="2349500"/>
            <a:ext cx="3556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0" name="Freeform 152"/>
          <p:cNvSpPr>
            <a:spLocks/>
          </p:cNvSpPr>
          <p:nvPr/>
        </p:nvSpPr>
        <p:spPr bwMode="auto">
          <a:xfrm>
            <a:off x="4672013" y="2287588"/>
            <a:ext cx="271462" cy="125412"/>
          </a:xfrm>
          <a:custGeom>
            <a:avLst/>
            <a:gdLst>
              <a:gd name="T0" fmla="*/ 40 w 171"/>
              <a:gd name="T1" fmla="*/ 39 h 79"/>
              <a:gd name="T2" fmla="*/ 0 w 171"/>
              <a:gd name="T3" fmla="*/ 0 h 79"/>
              <a:gd name="T4" fmla="*/ 171 w 171"/>
              <a:gd name="T5" fmla="*/ 39 h 79"/>
              <a:gd name="T6" fmla="*/ 0 w 171"/>
              <a:gd name="T7" fmla="*/ 79 h 79"/>
              <a:gd name="T8" fmla="*/ 40 w 171"/>
              <a:gd name="T9" fmla="*/ 39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"/>
              <a:gd name="T16" fmla="*/ 0 h 79"/>
              <a:gd name="T17" fmla="*/ 171 w 171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" h="79">
                <a:moveTo>
                  <a:pt x="40" y="39"/>
                </a:moveTo>
                <a:lnTo>
                  <a:pt x="0" y="0"/>
                </a:lnTo>
                <a:lnTo>
                  <a:pt x="171" y="39"/>
                </a:lnTo>
                <a:lnTo>
                  <a:pt x="0" y="79"/>
                </a:lnTo>
                <a:lnTo>
                  <a:pt x="40" y="39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01" name="Line 153"/>
          <p:cNvSpPr>
            <a:spLocks noChangeShapeType="1"/>
          </p:cNvSpPr>
          <p:nvPr/>
        </p:nvSpPr>
        <p:spPr bwMode="auto">
          <a:xfrm>
            <a:off x="4441825" y="2349500"/>
            <a:ext cx="334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2" name="Freeform 154"/>
          <p:cNvSpPr>
            <a:spLocks/>
          </p:cNvSpPr>
          <p:nvPr/>
        </p:nvSpPr>
        <p:spPr bwMode="auto">
          <a:xfrm>
            <a:off x="6492875" y="2287588"/>
            <a:ext cx="250825" cy="125412"/>
          </a:xfrm>
          <a:custGeom>
            <a:avLst/>
            <a:gdLst>
              <a:gd name="T0" fmla="*/ 26 w 158"/>
              <a:gd name="T1" fmla="*/ 39 h 79"/>
              <a:gd name="T2" fmla="*/ 0 w 158"/>
              <a:gd name="T3" fmla="*/ 0 h 79"/>
              <a:gd name="T4" fmla="*/ 158 w 158"/>
              <a:gd name="T5" fmla="*/ 39 h 79"/>
              <a:gd name="T6" fmla="*/ 0 w 158"/>
              <a:gd name="T7" fmla="*/ 79 h 79"/>
              <a:gd name="T8" fmla="*/ 26 w 158"/>
              <a:gd name="T9" fmla="*/ 39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"/>
              <a:gd name="T16" fmla="*/ 0 h 79"/>
              <a:gd name="T17" fmla="*/ 158 w 158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" h="79">
                <a:moveTo>
                  <a:pt x="26" y="39"/>
                </a:moveTo>
                <a:lnTo>
                  <a:pt x="0" y="0"/>
                </a:lnTo>
                <a:lnTo>
                  <a:pt x="158" y="39"/>
                </a:lnTo>
                <a:lnTo>
                  <a:pt x="0" y="79"/>
                </a:lnTo>
                <a:lnTo>
                  <a:pt x="26" y="39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03" name="Line 155"/>
          <p:cNvSpPr>
            <a:spLocks noChangeShapeType="1"/>
          </p:cNvSpPr>
          <p:nvPr/>
        </p:nvSpPr>
        <p:spPr bwMode="auto">
          <a:xfrm>
            <a:off x="6283325" y="2349500"/>
            <a:ext cx="3143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4" name="Oval 156"/>
          <p:cNvSpPr>
            <a:spLocks noChangeArrowheads="1"/>
          </p:cNvSpPr>
          <p:nvPr/>
        </p:nvSpPr>
        <p:spPr bwMode="auto">
          <a:xfrm>
            <a:off x="1239838" y="3395663"/>
            <a:ext cx="1360487" cy="1381125"/>
          </a:xfrm>
          <a:prstGeom prst="ellipse">
            <a:avLst/>
          </a:prstGeom>
          <a:solidFill>
            <a:srgbClr val="D7F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05" name="Oval 157"/>
          <p:cNvSpPr>
            <a:spLocks noChangeArrowheads="1"/>
          </p:cNvSpPr>
          <p:nvPr/>
        </p:nvSpPr>
        <p:spPr bwMode="auto">
          <a:xfrm>
            <a:off x="1282700" y="3438525"/>
            <a:ext cx="1276350" cy="1296988"/>
          </a:xfrm>
          <a:prstGeom prst="ellipse">
            <a:avLst/>
          </a:prstGeom>
          <a:solidFill>
            <a:srgbClr val="D9F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06" name="Oval 158"/>
          <p:cNvSpPr>
            <a:spLocks noChangeArrowheads="1"/>
          </p:cNvSpPr>
          <p:nvPr/>
        </p:nvSpPr>
        <p:spPr bwMode="auto">
          <a:xfrm>
            <a:off x="1323975" y="3479800"/>
            <a:ext cx="1192213" cy="1212850"/>
          </a:xfrm>
          <a:prstGeom prst="ellipse">
            <a:avLst/>
          </a:prstGeom>
          <a:solidFill>
            <a:srgbClr val="DCF2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07" name="Oval 159"/>
          <p:cNvSpPr>
            <a:spLocks noChangeArrowheads="1"/>
          </p:cNvSpPr>
          <p:nvPr/>
        </p:nvSpPr>
        <p:spPr bwMode="auto">
          <a:xfrm>
            <a:off x="1365250" y="3521075"/>
            <a:ext cx="1109663" cy="1130300"/>
          </a:xfrm>
          <a:prstGeom prst="ellipse">
            <a:avLst/>
          </a:prstGeom>
          <a:solidFill>
            <a:srgbClr val="DFF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08" name="Oval 160"/>
          <p:cNvSpPr>
            <a:spLocks noChangeArrowheads="1"/>
          </p:cNvSpPr>
          <p:nvPr/>
        </p:nvSpPr>
        <p:spPr bwMode="auto">
          <a:xfrm>
            <a:off x="1408113" y="3563938"/>
            <a:ext cx="1025525" cy="1025525"/>
          </a:xfrm>
          <a:prstGeom prst="ellipse">
            <a:avLst/>
          </a:prstGeom>
          <a:solidFill>
            <a:srgbClr val="E1F4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09" name="Oval 161"/>
          <p:cNvSpPr>
            <a:spLocks noChangeArrowheads="1"/>
          </p:cNvSpPr>
          <p:nvPr/>
        </p:nvSpPr>
        <p:spPr bwMode="auto">
          <a:xfrm>
            <a:off x="1449388" y="3625850"/>
            <a:ext cx="941387" cy="920750"/>
          </a:xfrm>
          <a:prstGeom prst="ellipse">
            <a:avLst/>
          </a:prstGeom>
          <a:solidFill>
            <a:srgbClr val="E4F5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0" name="Oval 162"/>
          <p:cNvSpPr>
            <a:spLocks noChangeArrowheads="1"/>
          </p:cNvSpPr>
          <p:nvPr/>
        </p:nvSpPr>
        <p:spPr bwMode="auto">
          <a:xfrm>
            <a:off x="1490663" y="3668713"/>
            <a:ext cx="858837" cy="836612"/>
          </a:xfrm>
          <a:prstGeom prst="ellipse">
            <a:avLst/>
          </a:prstGeom>
          <a:solidFill>
            <a:srgbClr val="E7F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1" name="Oval 163"/>
          <p:cNvSpPr>
            <a:spLocks noChangeArrowheads="1"/>
          </p:cNvSpPr>
          <p:nvPr/>
        </p:nvSpPr>
        <p:spPr bwMode="auto">
          <a:xfrm>
            <a:off x="1533525" y="3709988"/>
            <a:ext cx="773113" cy="754062"/>
          </a:xfrm>
          <a:prstGeom prst="ellipse">
            <a:avLst/>
          </a:prstGeom>
          <a:solidFill>
            <a:srgbClr val="EAF7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2" name="Oval 164"/>
          <p:cNvSpPr>
            <a:spLocks noChangeArrowheads="1"/>
          </p:cNvSpPr>
          <p:nvPr/>
        </p:nvSpPr>
        <p:spPr bwMode="auto">
          <a:xfrm>
            <a:off x="1574800" y="3751263"/>
            <a:ext cx="690563" cy="669925"/>
          </a:xfrm>
          <a:prstGeom prst="ellipse">
            <a:avLst/>
          </a:prstGeom>
          <a:solidFill>
            <a:srgbClr val="ECF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3" name="Oval 165"/>
          <p:cNvSpPr>
            <a:spLocks noChangeArrowheads="1"/>
          </p:cNvSpPr>
          <p:nvPr/>
        </p:nvSpPr>
        <p:spPr bwMode="auto">
          <a:xfrm>
            <a:off x="1616075" y="3794125"/>
            <a:ext cx="608013" cy="585788"/>
          </a:xfrm>
          <a:prstGeom prst="ellipse">
            <a:avLst/>
          </a:prstGeom>
          <a:solidFill>
            <a:srgbClr val="EFF9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4" name="Oval 166"/>
          <p:cNvSpPr>
            <a:spLocks noChangeArrowheads="1"/>
          </p:cNvSpPr>
          <p:nvPr/>
        </p:nvSpPr>
        <p:spPr bwMode="auto">
          <a:xfrm>
            <a:off x="1658938" y="3835400"/>
            <a:ext cx="501650" cy="501650"/>
          </a:xfrm>
          <a:prstGeom prst="ellipse">
            <a:avLst/>
          </a:prstGeom>
          <a:solidFill>
            <a:srgbClr val="F2FA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5" name="AutoShape 172"/>
          <p:cNvSpPr>
            <a:spLocks noChangeArrowheads="1"/>
          </p:cNvSpPr>
          <p:nvPr/>
        </p:nvSpPr>
        <p:spPr bwMode="auto">
          <a:xfrm>
            <a:off x="1249363" y="3824288"/>
            <a:ext cx="1341437" cy="546100"/>
          </a:xfrm>
          <a:prstGeom prst="roundRect">
            <a:avLst>
              <a:gd name="adj" fmla="val 48148"/>
            </a:avLst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6" name="Oval 188"/>
          <p:cNvSpPr>
            <a:spLocks noChangeArrowheads="1"/>
          </p:cNvSpPr>
          <p:nvPr/>
        </p:nvSpPr>
        <p:spPr bwMode="auto">
          <a:xfrm>
            <a:off x="4044950" y="3395663"/>
            <a:ext cx="1358900" cy="1381125"/>
          </a:xfrm>
          <a:prstGeom prst="ellipse">
            <a:avLst/>
          </a:prstGeom>
          <a:solidFill>
            <a:srgbClr val="D7F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7" name="Oval 189"/>
          <p:cNvSpPr>
            <a:spLocks noChangeArrowheads="1"/>
          </p:cNvSpPr>
          <p:nvPr/>
        </p:nvSpPr>
        <p:spPr bwMode="auto">
          <a:xfrm>
            <a:off x="4086225" y="3438525"/>
            <a:ext cx="1276350" cy="1296988"/>
          </a:xfrm>
          <a:prstGeom prst="ellipse">
            <a:avLst/>
          </a:prstGeom>
          <a:solidFill>
            <a:srgbClr val="D9F1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8" name="Oval 190"/>
          <p:cNvSpPr>
            <a:spLocks noChangeArrowheads="1"/>
          </p:cNvSpPr>
          <p:nvPr/>
        </p:nvSpPr>
        <p:spPr bwMode="auto">
          <a:xfrm>
            <a:off x="4127500" y="3479800"/>
            <a:ext cx="1193800" cy="1212850"/>
          </a:xfrm>
          <a:prstGeom prst="ellipse">
            <a:avLst/>
          </a:prstGeom>
          <a:solidFill>
            <a:srgbClr val="DCF2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19" name="Oval 191"/>
          <p:cNvSpPr>
            <a:spLocks noChangeArrowheads="1"/>
          </p:cNvSpPr>
          <p:nvPr/>
        </p:nvSpPr>
        <p:spPr bwMode="auto">
          <a:xfrm>
            <a:off x="4170363" y="3521075"/>
            <a:ext cx="1108075" cy="1130300"/>
          </a:xfrm>
          <a:prstGeom prst="ellipse">
            <a:avLst/>
          </a:prstGeom>
          <a:solidFill>
            <a:srgbClr val="DFF3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0" name="Oval 192"/>
          <p:cNvSpPr>
            <a:spLocks noChangeArrowheads="1"/>
          </p:cNvSpPr>
          <p:nvPr/>
        </p:nvSpPr>
        <p:spPr bwMode="auto">
          <a:xfrm>
            <a:off x="4211638" y="3563938"/>
            <a:ext cx="1025525" cy="1025525"/>
          </a:xfrm>
          <a:prstGeom prst="ellipse">
            <a:avLst/>
          </a:prstGeom>
          <a:solidFill>
            <a:srgbClr val="E1F4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1" name="Oval 193"/>
          <p:cNvSpPr>
            <a:spLocks noChangeArrowheads="1"/>
          </p:cNvSpPr>
          <p:nvPr/>
        </p:nvSpPr>
        <p:spPr bwMode="auto">
          <a:xfrm>
            <a:off x="4252913" y="3625850"/>
            <a:ext cx="942975" cy="920750"/>
          </a:xfrm>
          <a:prstGeom prst="ellipse">
            <a:avLst/>
          </a:prstGeom>
          <a:solidFill>
            <a:srgbClr val="E4F5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2" name="Oval 194"/>
          <p:cNvSpPr>
            <a:spLocks noChangeArrowheads="1"/>
          </p:cNvSpPr>
          <p:nvPr/>
        </p:nvSpPr>
        <p:spPr bwMode="auto">
          <a:xfrm>
            <a:off x="4295775" y="3668713"/>
            <a:ext cx="857250" cy="836612"/>
          </a:xfrm>
          <a:prstGeom prst="ellipse">
            <a:avLst/>
          </a:prstGeom>
          <a:solidFill>
            <a:srgbClr val="E7F6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3" name="AutoShape 204"/>
          <p:cNvSpPr>
            <a:spLocks noChangeArrowheads="1"/>
          </p:cNvSpPr>
          <p:nvPr/>
        </p:nvSpPr>
        <p:spPr bwMode="auto">
          <a:xfrm>
            <a:off x="4054475" y="3824288"/>
            <a:ext cx="1339850" cy="546100"/>
          </a:xfrm>
          <a:prstGeom prst="roundRect">
            <a:avLst>
              <a:gd name="adj" fmla="val 48148"/>
            </a:avLst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4" name="Oval 220"/>
          <p:cNvSpPr>
            <a:spLocks noChangeArrowheads="1"/>
          </p:cNvSpPr>
          <p:nvPr/>
        </p:nvSpPr>
        <p:spPr bwMode="auto">
          <a:xfrm>
            <a:off x="5802313" y="3313113"/>
            <a:ext cx="1570037" cy="1547812"/>
          </a:xfrm>
          <a:prstGeom prst="ellipse">
            <a:avLst/>
          </a:prstGeom>
          <a:solidFill>
            <a:srgbClr val="D3EFC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5" name="Oval 221"/>
          <p:cNvSpPr>
            <a:spLocks noChangeArrowheads="1"/>
          </p:cNvSpPr>
          <p:nvPr/>
        </p:nvSpPr>
        <p:spPr bwMode="auto">
          <a:xfrm>
            <a:off x="5843588" y="3354388"/>
            <a:ext cx="1485900" cy="1465262"/>
          </a:xfrm>
          <a:prstGeom prst="ellipse">
            <a:avLst/>
          </a:prstGeom>
          <a:solidFill>
            <a:srgbClr val="D5F0C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6" name="Oval 222"/>
          <p:cNvSpPr>
            <a:spLocks noChangeArrowheads="1"/>
          </p:cNvSpPr>
          <p:nvPr/>
        </p:nvSpPr>
        <p:spPr bwMode="auto">
          <a:xfrm>
            <a:off x="5886450" y="3395663"/>
            <a:ext cx="1401763" cy="1381125"/>
          </a:xfrm>
          <a:prstGeom prst="ellipse">
            <a:avLst/>
          </a:prstGeom>
          <a:solidFill>
            <a:srgbClr val="D8F1C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7" name="Oval 223"/>
          <p:cNvSpPr>
            <a:spLocks noChangeArrowheads="1"/>
          </p:cNvSpPr>
          <p:nvPr/>
        </p:nvSpPr>
        <p:spPr bwMode="auto">
          <a:xfrm>
            <a:off x="5927725" y="3438525"/>
            <a:ext cx="1317625" cy="1296988"/>
          </a:xfrm>
          <a:prstGeom prst="ellipse">
            <a:avLst/>
          </a:prstGeom>
          <a:solidFill>
            <a:srgbClr val="DAF2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8" name="Oval 224"/>
          <p:cNvSpPr>
            <a:spLocks noChangeArrowheads="1"/>
          </p:cNvSpPr>
          <p:nvPr/>
        </p:nvSpPr>
        <p:spPr bwMode="auto">
          <a:xfrm>
            <a:off x="5969000" y="3479800"/>
            <a:ext cx="1235075" cy="1212850"/>
          </a:xfrm>
          <a:prstGeom prst="ellipse">
            <a:avLst/>
          </a:prstGeom>
          <a:solidFill>
            <a:srgbClr val="DDF3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29" name="Oval 225"/>
          <p:cNvSpPr>
            <a:spLocks noChangeArrowheads="1"/>
          </p:cNvSpPr>
          <p:nvPr/>
        </p:nvSpPr>
        <p:spPr bwMode="auto">
          <a:xfrm>
            <a:off x="6011863" y="3521075"/>
            <a:ext cx="1150937" cy="1130300"/>
          </a:xfrm>
          <a:prstGeom prst="ellipse">
            <a:avLst/>
          </a:prstGeom>
          <a:solidFill>
            <a:srgbClr val="DFF3D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0" name="Oval 226"/>
          <p:cNvSpPr>
            <a:spLocks noChangeArrowheads="1"/>
          </p:cNvSpPr>
          <p:nvPr/>
        </p:nvSpPr>
        <p:spPr bwMode="auto">
          <a:xfrm>
            <a:off x="6053138" y="3563938"/>
            <a:ext cx="1066800" cy="1046162"/>
          </a:xfrm>
          <a:prstGeom prst="ellipse">
            <a:avLst/>
          </a:prstGeom>
          <a:solidFill>
            <a:srgbClr val="E2F4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1" name="Oval 227"/>
          <p:cNvSpPr>
            <a:spLocks noChangeArrowheads="1"/>
          </p:cNvSpPr>
          <p:nvPr/>
        </p:nvSpPr>
        <p:spPr bwMode="auto">
          <a:xfrm>
            <a:off x="6094413" y="3584575"/>
            <a:ext cx="984250" cy="982663"/>
          </a:xfrm>
          <a:prstGeom prst="ellipse">
            <a:avLst/>
          </a:prstGeom>
          <a:solidFill>
            <a:srgbClr val="E4F5D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2" name="Oval 228"/>
          <p:cNvSpPr>
            <a:spLocks noChangeArrowheads="1"/>
          </p:cNvSpPr>
          <p:nvPr/>
        </p:nvSpPr>
        <p:spPr bwMode="auto">
          <a:xfrm>
            <a:off x="6137275" y="3625850"/>
            <a:ext cx="900113" cy="900113"/>
          </a:xfrm>
          <a:prstGeom prst="ellipse">
            <a:avLst/>
          </a:prstGeom>
          <a:solidFill>
            <a:srgbClr val="E7F6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3" name="Oval 229"/>
          <p:cNvSpPr>
            <a:spLocks noChangeArrowheads="1"/>
          </p:cNvSpPr>
          <p:nvPr/>
        </p:nvSpPr>
        <p:spPr bwMode="auto">
          <a:xfrm>
            <a:off x="6178550" y="3668713"/>
            <a:ext cx="815975" cy="836612"/>
          </a:xfrm>
          <a:prstGeom prst="ellipse">
            <a:avLst/>
          </a:prstGeom>
          <a:solidFill>
            <a:srgbClr val="E9F7E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4" name="Oval 230"/>
          <p:cNvSpPr>
            <a:spLocks noChangeArrowheads="1"/>
          </p:cNvSpPr>
          <p:nvPr/>
        </p:nvSpPr>
        <p:spPr bwMode="auto">
          <a:xfrm>
            <a:off x="6221413" y="3709988"/>
            <a:ext cx="731837" cy="754062"/>
          </a:xfrm>
          <a:prstGeom prst="ellipse">
            <a:avLst/>
          </a:prstGeom>
          <a:solidFill>
            <a:srgbClr val="ECF8E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5" name="Oval 231"/>
          <p:cNvSpPr>
            <a:spLocks noChangeArrowheads="1"/>
          </p:cNvSpPr>
          <p:nvPr/>
        </p:nvSpPr>
        <p:spPr bwMode="auto">
          <a:xfrm>
            <a:off x="6262688" y="3751263"/>
            <a:ext cx="649287" cy="669925"/>
          </a:xfrm>
          <a:prstGeom prst="ellipse">
            <a:avLst/>
          </a:prstGeom>
          <a:solidFill>
            <a:srgbClr val="EEF9E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6" name="Oval 232"/>
          <p:cNvSpPr>
            <a:spLocks noChangeArrowheads="1"/>
          </p:cNvSpPr>
          <p:nvPr/>
        </p:nvSpPr>
        <p:spPr bwMode="auto">
          <a:xfrm>
            <a:off x="6303963" y="3794125"/>
            <a:ext cx="565150" cy="585788"/>
          </a:xfrm>
          <a:prstGeom prst="ellipse">
            <a:avLst/>
          </a:prstGeom>
          <a:solidFill>
            <a:srgbClr val="F1FAE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7" name="Oval 233"/>
          <p:cNvSpPr>
            <a:spLocks noChangeArrowheads="1"/>
          </p:cNvSpPr>
          <p:nvPr/>
        </p:nvSpPr>
        <p:spPr bwMode="auto">
          <a:xfrm>
            <a:off x="6346825" y="3835400"/>
            <a:ext cx="481013" cy="501650"/>
          </a:xfrm>
          <a:prstGeom prst="ellipse">
            <a:avLst/>
          </a:prstGeom>
          <a:solidFill>
            <a:srgbClr val="F3FB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8" name="Rectangle 239"/>
          <p:cNvSpPr>
            <a:spLocks noChangeArrowheads="1"/>
          </p:cNvSpPr>
          <p:nvPr/>
        </p:nvSpPr>
        <p:spPr bwMode="auto">
          <a:xfrm>
            <a:off x="5937250" y="3698875"/>
            <a:ext cx="1320800" cy="796925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39" name="Freeform 263"/>
          <p:cNvSpPr>
            <a:spLocks/>
          </p:cNvSpPr>
          <p:nvPr/>
        </p:nvSpPr>
        <p:spPr bwMode="auto">
          <a:xfrm>
            <a:off x="3771900" y="4024313"/>
            <a:ext cx="273050" cy="125412"/>
          </a:xfrm>
          <a:custGeom>
            <a:avLst/>
            <a:gdLst>
              <a:gd name="T0" fmla="*/ 40 w 172"/>
              <a:gd name="T1" fmla="*/ 39 h 79"/>
              <a:gd name="T2" fmla="*/ 0 w 172"/>
              <a:gd name="T3" fmla="*/ 0 h 79"/>
              <a:gd name="T4" fmla="*/ 172 w 172"/>
              <a:gd name="T5" fmla="*/ 39 h 79"/>
              <a:gd name="T6" fmla="*/ 0 w 172"/>
              <a:gd name="T7" fmla="*/ 79 h 79"/>
              <a:gd name="T8" fmla="*/ 40 w 172"/>
              <a:gd name="T9" fmla="*/ 39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79"/>
              <a:gd name="T17" fmla="*/ 172 w 172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79">
                <a:moveTo>
                  <a:pt x="40" y="39"/>
                </a:moveTo>
                <a:lnTo>
                  <a:pt x="0" y="0"/>
                </a:lnTo>
                <a:lnTo>
                  <a:pt x="172" y="39"/>
                </a:lnTo>
                <a:lnTo>
                  <a:pt x="0" y="79"/>
                </a:lnTo>
                <a:lnTo>
                  <a:pt x="40" y="39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40" name="Line 264"/>
          <p:cNvSpPr>
            <a:spLocks noChangeShapeType="1"/>
          </p:cNvSpPr>
          <p:nvPr/>
        </p:nvSpPr>
        <p:spPr bwMode="auto">
          <a:xfrm>
            <a:off x="2579688" y="4086225"/>
            <a:ext cx="129698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1" name="Freeform 265"/>
          <p:cNvSpPr>
            <a:spLocks/>
          </p:cNvSpPr>
          <p:nvPr/>
        </p:nvSpPr>
        <p:spPr bwMode="auto">
          <a:xfrm>
            <a:off x="5634038" y="4024313"/>
            <a:ext cx="273050" cy="125412"/>
          </a:xfrm>
          <a:custGeom>
            <a:avLst/>
            <a:gdLst>
              <a:gd name="T0" fmla="*/ 40 w 172"/>
              <a:gd name="T1" fmla="*/ 39 h 79"/>
              <a:gd name="T2" fmla="*/ 0 w 172"/>
              <a:gd name="T3" fmla="*/ 0 h 79"/>
              <a:gd name="T4" fmla="*/ 172 w 172"/>
              <a:gd name="T5" fmla="*/ 39 h 79"/>
              <a:gd name="T6" fmla="*/ 0 w 172"/>
              <a:gd name="T7" fmla="*/ 79 h 79"/>
              <a:gd name="T8" fmla="*/ 40 w 172"/>
              <a:gd name="T9" fmla="*/ 39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"/>
              <a:gd name="T16" fmla="*/ 0 h 79"/>
              <a:gd name="T17" fmla="*/ 172 w 172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" h="79">
                <a:moveTo>
                  <a:pt x="40" y="39"/>
                </a:moveTo>
                <a:lnTo>
                  <a:pt x="0" y="0"/>
                </a:lnTo>
                <a:lnTo>
                  <a:pt x="172" y="39"/>
                </a:lnTo>
                <a:lnTo>
                  <a:pt x="0" y="79"/>
                </a:lnTo>
                <a:lnTo>
                  <a:pt x="40" y="39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42" name="Line 266"/>
          <p:cNvSpPr>
            <a:spLocks noChangeShapeType="1"/>
          </p:cNvSpPr>
          <p:nvPr/>
        </p:nvSpPr>
        <p:spPr bwMode="auto">
          <a:xfrm>
            <a:off x="5383213" y="4086225"/>
            <a:ext cx="3556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" name="Freeform 267"/>
          <p:cNvSpPr>
            <a:spLocks/>
          </p:cNvSpPr>
          <p:nvPr/>
        </p:nvSpPr>
        <p:spPr bwMode="auto">
          <a:xfrm>
            <a:off x="1846263" y="4359275"/>
            <a:ext cx="127000" cy="271463"/>
          </a:xfrm>
          <a:custGeom>
            <a:avLst/>
            <a:gdLst>
              <a:gd name="T0" fmla="*/ 40 w 80"/>
              <a:gd name="T1" fmla="*/ 131 h 171"/>
              <a:gd name="T2" fmla="*/ 0 w 80"/>
              <a:gd name="T3" fmla="*/ 171 h 171"/>
              <a:gd name="T4" fmla="*/ 40 w 80"/>
              <a:gd name="T5" fmla="*/ 0 h 171"/>
              <a:gd name="T6" fmla="*/ 80 w 80"/>
              <a:gd name="T7" fmla="*/ 171 h 171"/>
              <a:gd name="T8" fmla="*/ 40 w 80"/>
              <a:gd name="T9" fmla="*/ 131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"/>
              <a:gd name="T16" fmla="*/ 0 h 171"/>
              <a:gd name="T17" fmla="*/ 80 w 80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" h="171">
                <a:moveTo>
                  <a:pt x="40" y="131"/>
                </a:moveTo>
                <a:lnTo>
                  <a:pt x="0" y="171"/>
                </a:lnTo>
                <a:lnTo>
                  <a:pt x="40" y="0"/>
                </a:lnTo>
                <a:lnTo>
                  <a:pt x="80" y="171"/>
                </a:lnTo>
                <a:lnTo>
                  <a:pt x="40" y="131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44" name="Freeform 268"/>
          <p:cNvSpPr>
            <a:spLocks/>
          </p:cNvSpPr>
          <p:nvPr/>
        </p:nvSpPr>
        <p:spPr bwMode="auto">
          <a:xfrm>
            <a:off x="1574800" y="3543300"/>
            <a:ext cx="125413" cy="271463"/>
          </a:xfrm>
          <a:custGeom>
            <a:avLst/>
            <a:gdLst>
              <a:gd name="T0" fmla="*/ 40 w 79"/>
              <a:gd name="T1" fmla="*/ 39 h 171"/>
              <a:gd name="T2" fmla="*/ 79 w 79"/>
              <a:gd name="T3" fmla="*/ 0 h 171"/>
              <a:gd name="T4" fmla="*/ 40 w 79"/>
              <a:gd name="T5" fmla="*/ 171 h 171"/>
              <a:gd name="T6" fmla="*/ 0 w 79"/>
              <a:gd name="T7" fmla="*/ 0 h 171"/>
              <a:gd name="T8" fmla="*/ 40 w 79"/>
              <a:gd name="T9" fmla="*/ 39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71"/>
              <a:gd name="T17" fmla="*/ 79 w 79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71">
                <a:moveTo>
                  <a:pt x="40" y="39"/>
                </a:moveTo>
                <a:lnTo>
                  <a:pt x="79" y="0"/>
                </a:lnTo>
                <a:lnTo>
                  <a:pt x="40" y="171"/>
                </a:lnTo>
                <a:lnTo>
                  <a:pt x="0" y="0"/>
                </a:lnTo>
                <a:lnTo>
                  <a:pt x="40" y="39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45" name="Freeform 269"/>
          <p:cNvSpPr>
            <a:spLocks/>
          </p:cNvSpPr>
          <p:nvPr/>
        </p:nvSpPr>
        <p:spPr bwMode="auto">
          <a:xfrm>
            <a:off x="2098675" y="3543300"/>
            <a:ext cx="146050" cy="271463"/>
          </a:xfrm>
          <a:custGeom>
            <a:avLst/>
            <a:gdLst>
              <a:gd name="T0" fmla="*/ 52 w 92"/>
              <a:gd name="T1" fmla="*/ 39 h 171"/>
              <a:gd name="T2" fmla="*/ 92 w 92"/>
              <a:gd name="T3" fmla="*/ 0 h 171"/>
              <a:gd name="T4" fmla="*/ 52 w 92"/>
              <a:gd name="T5" fmla="*/ 171 h 171"/>
              <a:gd name="T6" fmla="*/ 0 w 92"/>
              <a:gd name="T7" fmla="*/ 0 h 171"/>
              <a:gd name="T8" fmla="*/ 52 w 92"/>
              <a:gd name="T9" fmla="*/ 39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"/>
              <a:gd name="T16" fmla="*/ 0 h 171"/>
              <a:gd name="T17" fmla="*/ 92 w 92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" h="171">
                <a:moveTo>
                  <a:pt x="52" y="39"/>
                </a:moveTo>
                <a:lnTo>
                  <a:pt x="92" y="0"/>
                </a:lnTo>
                <a:lnTo>
                  <a:pt x="52" y="171"/>
                </a:lnTo>
                <a:lnTo>
                  <a:pt x="0" y="0"/>
                </a:lnTo>
                <a:lnTo>
                  <a:pt x="52" y="39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46" name="Freeform 270"/>
          <p:cNvSpPr>
            <a:spLocks/>
          </p:cNvSpPr>
          <p:nvPr/>
        </p:nvSpPr>
        <p:spPr bwMode="auto">
          <a:xfrm>
            <a:off x="3981450" y="2622550"/>
            <a:ext cx="125413" cy="271463"/>
          </a:xfrm>
          <a:custGeom>
            <a:avLst/>
            <a:gdLst>
              <a:gd name="T0" fmla="*/ 40 w 79"/>
              <a:gd name="T1" fmla="*/ 132 h 171"/>
              <a:gd name="T2" fmla="*/ 0 w 79"/>
              <a:gd name="T3" fmla="*/ 171 h 171"/>
              <a:gd name="T4" fmla="*/ 40 w 79"/>
              <a:gd name="T5" fmla="*/ 0 h 171"/>
              <a:gd name="T6" fmla="*/ 79 w 79"/>
              <a:gd name="T7" fmla="*/ 171 h 171"/>
              <a:gd name="T8" fmla="*/ 40 w 79"/>
              <a:gd name="T9" fmla="*/ 132 h 1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171"/>
              <a:gd name="T17" fmla="*/ 79 w 79"/>
              <a:gd name="T18" fmla="*/ 171 h 17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171">
                <a:moveTo>
                  <a:pt x="40" y="132"/>
                </a:moveTo>
                <a:lnTo>
                  <a:pt x="0" y="171"/>
                </a:lnTo>
                <a:lnTo>
                  <a:pt x="40" y="0"/>
                </a:lnTo>
                <a:lnTo>
                  <a:pt x="79" y="171"/>
                </a:lnTo>
                <a:lnTo>
                  <a:pt x="40" y="132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10347" name="Line 4"/>
          <p:cNvSpPr>
            <a:spLocks noChangeShapeType="1"/>
          </p:cNvSpPr>
          <p:nvPr/>
        </p:nvSpPr>
        <p:spPr bwMode="auto">
          <a:xfrm>
            <a:off x="1905000" y="475615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8" name="Text Box 289"/>
          <p:cNvSpPr txBox="1">
            <a:spLocks noChangeArrowheads="1"/>
          </p:cNvSpPr>
          <p:nvPr/>
        </p:nvSpPr>
        <p:spPr bwMode="auto">
          <a:xfrm>
            <a:off x="1219200" y="2133600"/>
            <a:ext cx="13716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300" b="1">
                <a:latin typeface="Times New Roman" charset="0"/>
              </a:rPr>
              <a:t>Requerimientos generales</a:t>
            </a:r>
            <a:endParaRPr lang="es-ES_tradnl">
              <a:latin typeface="Times New Roman" charset="0"/>
            </a:endParaRPr>
          </a:p>
        </p:txBody>
      </p:sp>
      <p:sp>
        <p:nvSpPr>
          <p:cNvPr id="10349" name="Text Box 290"/>
          <p:cNvSpPr txBox="1">
            <a:spLocks noChangeArrowheads="1"/>
          </p:cNvSpPr>
          <p:nvPr/>
        </p:nvSpPr>
        <p:spPr bwMode="auto">
          <a:xfrm>
            <a:off x="3124200" y="2133600"/>
            <a:ext cx="13716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300" b="1">
                <a:latin typeface="Times New Roman" charset="0"/>
              </a:rPr>
              <a:t>Desarrollar prototipo</a:t>
            </a:r>
            <a:endParaRPr lang="es-ES_tradnl">
              <a:latin typeface="Times New Roman" charset="0"/>
            </a:endParaRPr>
          </a:p>
        </p:txBody>
      </p:sp>
      <p:sp>
        <p:nvSpPr>
          <p:cNvPr id="10350" name="Text Box 291"/>
          <p:cNvSpPr txBox="1">
            <a:spLocks noChangeArrowheads="1"/>
          </p:cNvSpPr>
          <p:nvPr/>
        </p:nvSpPr>
        <p:spPr bwMode="auto">
          <a:xfrm>
            <a:off x="4953000" y="2133600"/>
            <a:ext cx="13716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300" b="1">
                <a:latin typeface="Times New Roman" charset="0"/>
              </a:rPr>
              <a:t>Evaluar prototipo</a:t>
            </a:r>
            <a:endParaRPr lang="es-ES_tradnl">
              <a:latin typeface="Times New Roman" charset="0"/>
            </a:endParaRPr>
          </a:p>
        </p:txBody>
      </p:sp>
      <p:sp>
        <p:nvSpPr>
          <p:cNvPr id="10351" name="Text Box 292"/>
          <p:cNvSpPr txBox="1">
            <a:spLocks noChangeArrowheads="1"/>
          </p:cNvSpPr>
          <p:nvPr/>
        </p:nvSpPr>
        <p:spPr bwMode="auto">
          <a:xfrm>
            <a:off x="6781800" y="2133600"/>
            <a:ext cx="13716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300" b="1">
                <a:latin typeface="Times New Roman" charset="0"/>
              </a:rPr>
              <a:t>Especificar sistema</a:t>
            </a:r>
            <a:endParaRPr lang="es-ES_tradnl">
              <a:latin typeface="Times New Roman" charset="0"/>
            </a:endParaRPr>
          </a:p>
        </p:txBody>
      </p:sp>
      <p:sp>
        <p:nvSpPr>
          <p:cNvPr id="10352" name="Text Box 293"/>
          <p:cNvSpPr txBox="1">
            <a:spLocks noChangeArrowheads="1"/>
          </p:cNvSpPr>
          <p:nvPr/>
        </p:nvSpPr>
        <p:spPr bwMode="auto">
          <a:xfrm>
            <a:off x="5867400" y="3810000"/>
            <a:ext cx="1371600" cy="687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300" b="1">
                <a:latin typeface="Times New Roman" charset="0"/>
              </a:rPr>
              <a:t>Sistema de software entregado</a:t>
            </a:r>
            <a:endParaRPr lang="es-ES_tradnl">
              <a:latin typeface="Times New Roman" charset="0"/>
            </a:endParaRPr>
          </a:p>
        </p:txBody>
      </p:sp>
      <p:sp>
        <p:nvSpPr>
          <p:cNvPr id="10353" name="Text Box 294"/>
          <p:cNvSpPr txBox="1">
            <a:spLocks noChangeArrowheads="1"/>
          </p:cNvSpPr>
          <p:nvPr/>
        </p:nvSpPr>
        <p:spPr bwMode="auto">
          <a:xfrm>
            <a:off x="4038600" y="3810000"/>
            <a:ext cx="1371600" cy="58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300" b="1">
                <a:latin typeface="Times New Roman" charset="0"/>
              </a:rPr>
              <a:t>Validar </a:t>
            </a:r>
          </a:p>
          <a:p>
            <a:pPr algn="ctr">
              <a:spcBef>
                <a:spcPct val="50000"/>
              </a:spcBef>
            </a:pPr>
            <a:r>
              <a:rPr lang="es-ES_tradnl" sz="1300" b="1">
                <a:latin typeface="Times New Roman" charset="0"/>
              </a:rPr>
              <a:t>sistema</a:t>
            </a:r>
            <a:endParaRPr lang="es-ES_tradnl">
              <a:latin typeface="Times New Roman" charset="0"/>
            </a:endParaRPr>
          </a:p>
        </p:txBody>
      </p:sp>
      <p:sp>
        <p:nvSpPr>
          <p:cNvPr id="10354" name="Text Box 295"/>
          <p:cNvSpPr txBox="1">
            <a:spLocks noChangeArrowheads="1"/>
          </p:cNvSpPr>
          <p:nvPr/>
        </p:nvSpPr>
        <p:spPr bwMode="auto">
          <a:xfrm>
            <a:off x="1295400" y="3810000"/>
            <a:ext cx="13716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300" b="1">
                <a:latin typeface="Times New Roman" charset="0"/>
              </a:rPr>
              <a:t>Desarrollar software</a:t>
            </a:r>
            <a:endParaRPr lang="es-ES_tradnl">
              <a:latin typeface="Times New Roman" charset="0"/>
            </a:endParaRPr>
          </a:p>
        </p:txBody>
      </p:sp>
      <p:sp>
        <p:nvSpPr>
          <p:cNvPr id="10355" name="Text Box 296"/>
          <p:cNvSpPr txBox="1">
            <a:spLocks noChangeArrowheads="1"/>
          </p:cNvSpPr>
          <p:nvPr/>
        </p:nvSpPr>
        <p:spPr bwMode="auto">
          <a:xfrm>
            <a:off x="1905000" y="2819400"/>
            <a:ext cx="1371600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300" b="1">
                <a:latin typeface="Times New Roman" charset="0"/>
              </a:rPr>
              <a:t>Componentes reutilizables</a:t>
            </a:r>
            <a:endParaRPr lang="es-ES_tradnl">
              <a:latin typeface="Times New Roman" charset="0"/>
            </a:endParaRPr>
          </a:p>
        </p:txBody>
      </p:sp>
      <p:sp>
        <p:nvSpPr>
          <p:cNvPr id="10356" name="115 Rectángulo"/>
          <p:cNvSpPr>
            <a:spLocks noChangeArrowheads="1"/>
          </p:cNvSpPr>
          <p:nvPr/>
        </p:nvSpPr>
        <p:spPr bwMode="auto">
          <a:xfrm>
            <a:off x="552450" y="6488113"/>
            <a:ext cx="7929563" cy="3444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896020"/>
            <a:ext cx="8195310" cy="1062849"/>
          </a:xfrm>
          <a:noFill/>
        </p:spPr>
        <p:txBody>
          <a:bodyPr>
            <a:normAutofit fontScale="90000"/>
          </a:bodyPr>
          <a:lstStyle/>
          <a:p>
            <a:r>
              <a:rPr lang="es-ES_tradnl" dirty="0"/>
              <a:t>Construcción de prototipos de software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736526" y="2120156"/>
            <a:ext cx="7696200" cy="4114800"/>
          </a:xfrm>
          <a:noFill/>
        </p:spPr>
        <p:txBody>
          <a:bodyPr>
            <a:normAutofit lnSpcReduction="10000"/>
          </a:bodyPr>
          <a:lstStyle/>
          <a:p>
            <a:r>
              <a:rPr lang="es-ES_tradnl" sz="3200" dirty="0"/>
              <a:t>Por lo general los clientes y usuarios finales del software encuentran muy difícil expresar sus requerimientos reales.</a:t>
            </a:r>
          </a:p>
          <a:p>
            <a:r>
              <a:rPr lang="es-ES_tradnl" sz="3200" dirty="0"/>
              <a:t>Es casi imposible predecir la manera en que un sistema afectará el trabajo diario, como interactuará con otros sistemas y qué operaciones del usuario se deberían automatizar.</a:t>
            </a:r>
          </a:p>
        </p:txBody>
      </p:sp>
      <p:sp>
        <p:nvSpPr>
          <p:cNvPr id="2052" name="3 Rectángulo"/>
          <p:cNvSpPr>
            <a:spLocks noChangeArrowheads="1"/>
          </p:cNvSpPr>
          <p:nvPr/>
        </p:nvSpPr>
        <p:spPr bwMode="auto">
          <a:xfrm>
            <a:off x="409575" y="6488113"/>
            <a:ext cx="7929563" cy="3444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896020"/>
            <a:ext cx="8195310" cy="1062849"/>
          </a:xfrm>
          <a:noFill/>
        </p:spPr>
        <p:txBody>
          <a:bodyPr>
            <a:normAutofit fontScale="90000"/>
          </a:bodyPr>
          <a:lstStyle/>
          <a:p>
            <a:r>
              <a:rPr lang="es-ES_tradnl" dirty="0"/>
              <a:t>Construcción de prototipos de software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592510" y="2192164"/>
            <a:ext cx="7696200" cy="4114800"/>
          </a:xfrm>
          <a:noFill/>
        </p:spPr>
        <p:txBody>
          <a:bodyPr/>
          <a:lstStyle/>
          <a:p>
            <a:r>
              <a:rPr lang="es-ES_tradnl" sz="3200" dirty="0"/>
              <a:t>Sin embargo es posible probar el sistema si está disponible un prototipo de él.</a:t>
            </a:r>
          </a:p>
          <a:p>
            <a:r>
              <a:rPr lang="es-ES_tradnl" sz="3200" dirty="0"/>
              <a:t>Un prototipo es una versión inicial de un sistema de software que se utiliza para demostrar los conceptos, probar las opciones de diseño y entender mejor el “problema” y su solución.</a:t>
            </a:r>
          </a:p>
        </p:txBody>
      </p:sp>
      <p:sp>
        <p:nvSpPr>
          <p:cNvPr id="3076" name="3 Rectángulo"/>
          <p:cNvSpPr>
            <a:spLocks noChangeArrowheads="1"/>
          </p:cNvSpPr>
          <p:nvPr/>
        </p:nvSpPr>
        <p:spPr bwMode="auto">
          <a:xfrm>
            <a:off x="552450" y="6488113"/>
            <a:ext cx="7929563" cy="3444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896020"/>
            <a:ext cx="8195310" cy="1062849"/>
          </a:xfrm>
          <a:noFill/>
        </p:spPr>
        <p:txBody>
          <a:bodyPr>
            <a:normAutofit fontScale="90000"/>
          </a:bodyPr>
          <a:lstStyle/>
          <a:p>
            <a:r>
              <a:rPr lang="es-ES_tradnl" dirty="0"/>
              <a:t>Construcción de prototipos de software 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664518" y="2192164"/>
            <a:ext cx="7696200" cy="4114800"/>
          </a:xfrm>
          <a:noFill/>
        </p:spPr>
        <p:txBody>
          <a:bodyPr>
            <a:normAutofit fontScale="92500"/>
          </a:bodyPr>
          <a:lstStyle/>
          <a:p>
            <a:r>
              <a:rPr lang="es-ES_tradnl" sz="3200" dirty="0"/>
              <a:t>Un prototipo de software apoya dos actividades del proceso de ingeniería de requerimientos:</a:t>
            </a:r>
          </a:p>
          <a:p>
            <a:pPr lvl="1">
              <a:buFontTx/>
              <a:buNone/>
            </a:pPr>
            <a:r>
              <a:rPr lang="es-ES_tradnl" sz="3000" dirty="0"/>
              <a:t>1. Obtención de requerimientos: los usuarios experimentan como el sistema ayudará su trabajo.</a:t>
            </a:r>
          </a:p>
          <a:p>
            <a:pPr lvl="1">
              <a:buFontTx/>
              <a:buNone/>
            </a:pPr>
            <a:r>
              <a:rPr lang="es-ES_tradnl" sz="3000" dirty="0"/>
              <a:t>2. Validación de requerimientos: el prototipo puede revelar errores u omisiones en los requerimientos propuestos.</a:t>
            </a:r>
            <a:endParaRPr lang="es-ES_tradnl" sz="2400" dirty="0"/>
          </a:p>
        </p:txBody>
      </p:sp>
      <p:sp>
        <p:nvSpPr>
          <p:cNvPr id="4100" name="3 Rectángulo"/>
          <p:cNvSpPr>
            <a:spLocks noChangeArrowheads="1"/>
          </p:cNvSpPr>
          <p:nvPr/>
        </p:nvSpPr>
        <p:spPr bwMode="auto">
          <a:xfrm>
            <a:off x="552450" y="6488113"/>
            <a:ext cx="7929563" cy="3444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77" tIns="44445" rIns="90477" bIns="44445">
            <a:normAutofit fontScale="90000"/>
          </a:bodyPr>
          <a:lstStyle/>
          <a:p>
            <a:r>
              <a:rPr lang="es-ES"/>
              <a:t>El proceso de desarrollo de prototipos</a:t>
            </a:r>
            <a:endParaRPr lang="en-GB"/>
          </a:p>
        </p:txBody>
      </p:sp>
      <p:grpSp>
        <p:nvGrpSpPr>
          <p:cNvPr id="5123" name="Group 336"/>
          <p:cNvGrpSpPr>
            <a:grpSpLocks/>
          </p:cNvGrpSpPr>
          <p:nvPr/>
        </p:nvGrpSpPr>
        <p:grpSpPr bwMode="auto">
          <a:xfrm>
            <a:off x="95250" y="2009775"/>
            <a:ext cx="8836025" cy="3248025"/>
            <a:chOff x="60" y="1258"/>
            <a:chExt cx="5566" cy="2046"/>
          </a:xfrm>
        </p:grpSpPr>
        <p:sp>
          <p:nvSpPr>
            <p:cNvPr id="5171" name="Rectangle 4"/>
            <p:cNvSpPr>
              <a:spLocks noChangeArrowheads="1"/>
            </p:cNvSpPr>
            <p:nvPr/>
          </p:nvSpPr>
          <p:spPr bwMode="auto">
            <a:xfrm>
              <a:off x="76" y="1520"/>
              <a:ext cx="5550" cy="1784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72" name="AutoShape 5"/>
            <p:cNvSpPr>
              <a:spLocks noChangeArrowheads="1"/>
            </p:cNvSpPr>
            <p:nvPr/>
          </p:nvSpPr>
          <p:spPr bwMode="auto">
            <a:xfrm>
              <a:off x="4457" y="1651"/>
              <a:ext cx="1153" cy="622"/>
            </a:xfrm>
            <a:prstGeom prst="roundRect">
              <a:avLst>
                <a:gd name="adj" fmla="val 50000"/>
              </a:avLst>
            </a:prstGeom>
            <a:solidFill>
              <a:srgbClr val="6980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73" name="AutoShape 6"/>
            <p:cNvSpPr>
              <a:spLocks noChangeArrowheads="1"/>
            </p:cNvSpPr>
            <p:nvPr/>
          </p:nvSpPr>
          <p:spPr bwMode="auto">
            <a:xfrm>
              <a:off x="191" y="1651"/>
              <a:ext cx="1153" cy="622"/>
            </a:xfrm>
            <a:prstGeom prst="roundRect">
              <a:avLst>
                <a:gd name="adj" fmla="val 50000"/>
              </a:avLst>
            </a:prstGeom>
            <a:solidFill>
              <a:srgbClr val="6980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74" name="AutoShape 7"/>
            <p:cNvSpPr>
              <a:spLocks noChangeArrowheads="1"/>
            </p:cNvSpPr>
            <p:nvPr/>
          </p:nvSpPr>
          <p:spPr bwMode="auto">
            <a:xfrm>
              <a:off x="1608" y="1651"/>
              <a:ext cx="1152" cy="622"/>
            </a:xfrm>
            <a:prstGeom prst="roundRect">
              <a:avLst>
                <a:gd name="adj" fmla="val 50000"/>
              </a:avLst>
            </a:prstGeom>
            <a:solidFill>
              <a:srgbClr val="6980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75" name="AutoShape 8"/>
            <p:cNvSpPr>
              <a:spLocks noChangeArrowheads="1"/>
            </p:cNvSpPr>
            <p:nvPr/>
          </p:nvSpPr>
          <p:spPr bwMode="auto">
            <a:xfrm>
              <a:off x="3024" y="1651"/>
              <a:ext cx="1153" cy="622"/>
            </a:xfrm>
            <a:prstGeom prst="roundRect">
              <a:avLst>
                <a:gd name="adj" fmla="val 50000"/>
              </a:avLst>
            </a:prstGeom>
            <a:solidFill>
              <a:srgbClr val="6980B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76" name="Rectangle 9"/>
            <p:cNvSpPr>
              <a:spLocks noChangeArrowheads="1"/>
            </p:cNvSpPr>
            <p:nvPr/>
          </p:nvSpPr>
          <p:spPr bwMode="auto">
            <a:xfrm>
              <a:off x="307" y="2682"/>
              <a:ext cx="938" cy="426"/>
            </a:xfrm>
            <a:prstGeom prst="rect">
              <a:avLst/>
            </a:prstGeom>
            <a:solidFill>
              <a:srgbClr val="6E7A6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77" name="Rectangle 10"/>
            <p:cNvSpPr>
              <a:spLocks noChangeArrowheads="1"/>
            </p:cNvSpPr>
            <p:nvPr/>
          </p:nvSpPr>
          <p:spPr bwMode="auto">
            <a:xfrm>
              <a:off x="1706" y="2682"/>
              <a:ext cx="956" cy="426"/>
            </a:xfrm>
            <a:prstGeom prst="rect">
              <a:avLst/>
            </a:prstGeom>
            <a:solidFill>
              <a:srgbClr val="6E7A6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78" name="Rectangle 11"/>
            <p:cNvSpPr>
              <a:spLocks noChangeArrowheads="1"/>
            </p:cNvSpPr>
            <p:nvPr/>
          </p:nvSpPr>
          <p:spPr bwMode="auto">
            <a:xfrm>
              <a:off x="3123" y="2682"/>
              <a:ext cx="955" cy="426"/>
            </a:xfrm>
            <a:prstGeom prst="rect">
              <a:avLst/>
            </a:prstGeom>
            <a:solidFill>
              <a:srgbClr val="6E7A6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79" name="Rectangle 12"/>
            <p:cNvSpPr>
              <a:spLocks noChangeArrowheads="1"/>
            </p:cNvSpPr>
            <p:nvPr/>
          </p:nvSpPr>
          <p:spPr bwMode="auto">
            <a:xfrm>
              <a:off x="4572" y="2682"/>
              <a:ext cx="939" cy="426"/>
            </a:xfrm>
            <a:prstGeom prst="rect">
              <a:avLst/>
            </a:prstGeom>
            <a:solidFill>
              <a:srgbClr val="6E7A6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0" name="Oval 13"/>
            <p:cNvSpPr>
              <a:spLocks noChangeArrowheads="1"/>
            </p:cNvSpPr>
            <p:nvPr/>
          </p:nvSpPr>
          <p:spPr bwMode="auto">
            <a:xfrm>
              <a:off x="60" y="1258"/>
              <a:ext cx="1218" cy="1195"/>
            </a:xfrm>
            <a:prstGeom prst="ellipse">
              <a:avLst/>
            </a:prstGeom>
            <a:solidFill>
              <a:srgbClr val="D8E7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1" name="Oval 14"/>
            <p:cNvSpPr>
              <a:spLocks noChangeArrowheads="1"/>
            </p:cNvSpPr>
            <p:nvPr/>
          </p:nvSpPr>
          <p:spPr bwMode="auto">
            <a:xfrm>
              <a:off x="92" y="1291"/>
              <a:ext cx="1137" cy="1129"/>
            </a:xfrm>
            <a:prstGeom prst="ellipse">
              <a:avLst/>
            </a:prstGeom>
            <a:solidFill>
              <a:srgbClr val="DAE8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2" name="Oval 15"/>
            <p:cNvSpPr>
              <a:spLocks noChangeArrowheads="1"/>
            </p:cNvSpPr>
            <p:nvPr/>
          </p:nvSpPr>
          <p:spPr bwMode="auto">
            <a:xfrm>
              <a:off x="125" y="1324"/>
              <a:ext cx="1071" cy="1063"/>
            </a:xfrm>
            <a:prstGeom prst="ellipse">
              <a:avLst/>
            </a:prstGeom>
            <a:solidFill>
              <a:srgbClr val="DDEA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3" name="Oval 16"/>
            <p:cNvSpPr>
              <a:spLocks noChangeArrowheads="1"/>
            </p:cNvSpPr>
            <p:nvPr/>
          </p:nvSpPr>
          <p:spPr bwMode="auto">
            <a:xfrm>
              <a:off x="158" y="1356"/>
              <a:ext cx="1005" cy="999"/>
            </a:xfrm>
            <a:prstGeom prst="ellipse">
              <a:avLst/>
            </a:prstGeom>
            <a:solidFill>
              <a:srgbClr val="DFEB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4" name="Oval 17"/>
            <p:cNvSpPr>
              <a:spLocks noChangeArrowheads="1"/>
            </p:cNvSpPr>
            <p:nvPr/>
          </p:nvSpPr>
          <p:spPr bwMode="auto">
            <a:xfrm>
              <a:off x="191" y="1389"/>
              <a:ext cx="939" cy="933"/>
            </a:xfrm>
            <a:prstGeom prst="ellipse">
              <a:avLst/>
            </a:prstGeom>
            <a:solidFill>
              <a:srgbClr val="E1ED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5" name="Oval 18"/>
            <p:cNvSpPr>
              <a:spLocks noChangeArrowheads="1"/>
            </p:cNvSpPr>
            <p:nvPr/>
          </p:nvSpPr>
          <p:spPr bwMode="auto">
            <a:xfrm>
              <a:off x="224" y="1422"/>
              <a:ext cx="873" cy="867"/>
            </a:xfrm>
            <a:prstGeom prst="ellipse">
              <a:avLst/>
            </a:prstGeom>
            <a:solidFill>
              <a:srgbClr val="E4EE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6" name="Oval 19"/>
            <p:cNvSpPr>
              <a:spLocks noChangeArrowheads="1"/>
            </p:cNvSpPr>
            <p:nvPr/>
          </p:nvSpPr>
          <p:spPr bwMode="auto">
            <a:xfrm>
              <a:off x="257" y="1455"/>
              <a:ext cx="807" cy="802"/>
            </a:xfrm>
            <a:prstGeom prst="ellipse">
              <a:avLst/>
            </a:prstGeom>
            <a:solidFill>
              <a:srgbClr val="E6EF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7" name="Oval 20"/>
            <p:cNvSpPr>
              <a:spLocks noChangeArrowheads="1"/>
            </p:cNvSpPr>
            <p:nvPr/>
          </p:nvSpPr>
          <p:spPr bwMode="auto">
            <a:xfrm>
              <a:off x="307" y="1487"/>
              <a:ext cx="724" cy="737"/>
            </a:xfrm>
            <a:prstGeom prst="ellipse">
              <a:avLst/>
            </a:prstGeom>
            <a:solidFill>
              <a:srgbClr val="E8F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8" name="Oval 21"/>
            <p:cNvSpPr>
              <a:spLocks noChangeArrowheads="1"/>
            </p:cNvSpPr>
            <p:nvPr/>
          </p:nvSpPr>
          <p:spPr bwMode="auto">
            <a:xfrm>
              <a:off x="340" y="1520"/>
              <a:ext cx="658" cy="671"/>
            </a:xfrm>
            <a:prstGeom prst="ellipse">
              <a:avLst/>
            </a:prstGeom>
            <a:solidFill>
              <a:srgbClr val="EBF2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89" name="Oval 22"/>
            <p:cNvSpPr>
              <a:spLocks noChangeArrowheads="1"/>
            </p:cNvSpPr>
            <p:nvPr/>
          </p:nvSpPr>
          <p:spPr bwMode="auto">
            <a:xfrm>
              <a:off x="372" y="1553"/>
              <a:ext cx="593" cy="605"/>
            </a:xfrm>
            <a:prstGeom prst="ellipse">
              <a:avLst/>
            </a:prstGeom>
            <a:solidFill>
              <a:srgbClr val="EDF4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0" name="Oval 23"/>
            <p:cNvSpPr>
              <a:spLocks noChangeArrowheads="1"/>
            </p:cNvSpPr>
            <p:nvPr/>
          </p:nvSpPr>
          <p:spPr bwMode="auto">
            <a:xfrm>
              <a:off x="405" y="1585"/>
              <a:ext cx="527" cy="541"/>
            </a:xfrm>
            <a:prstGeom prst="ellipse">
              <a:avLst/>
            </a:prstGeom>
            <a:solidFill>
              <a:srgbClr val="EFF5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1" name="AutoShape 31"/>
            <p:cNvSpPr>
              <a:spLocks noChangeArrowheads="1"/>
            </p:cNvSpPr>
            <p:nvPr/>
          </p:nvSpPr>
          <p:spPr bwMode="auto">
            <a:xfrm>
              <a:off x="100" y="1544"/>
              <a:ext cx="1154" cy="623"/>
            </a:xfrm>
            <a:prstGeom prst="roundRect">
              <a:avLst>
                <a:gd name="adj" fmla="val 4871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2" name="Freeform 32"/>
            <p:cNvSpPr>
              <a:spLocks/>
            </p:cNvSpPr>
            <p:nvPr/>
          </p:nvSpPr>
          <p:spPr bwMode="auto">
            <a:xfrm>
              <a:off x="1295" y="1798"/>
              <a:ext cx="197" cy="115"/>
            </a:xfrm>
            <a:custGeom>
              <a:avLst/>
              <a:gdLst>
                <a:gd name="T0" fmla="*/ 33 w 197"/>
                <a:gd name="T1" fmla="*/ 49 h 115"/>
                <a:gd name="T2" fmla="*/ 0 w 197"/>
                <a:gd name="T3" fmla="*/ 0 h 115"/>
                <a:gd name="T4" fmla="*/ 197 w 197"/>
                <a:gd name="T5" fmla="*/ 49 h 115"/>
                <a:gd name="T6" fmla="*/ 0 w 197"/>
                <a:gd name="T7" fmla="*/ 115 h 115"/>
                <a:gd name="T8" fmla="*/ 33 w 197"/>
                <a:gd name="T9" fmla="*/ 49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115"/>
                <a:gd name="T17" fmla="*/ 197 w 197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115">
                  <a:moveTo>
                    <a:pt x="33" y="49"/>
                  </a:moveTo>
                  <a:lnTo>
                    <a:pt x="0" y="0"/>
                  </a:lnTo>
                  <a:lnTo>
                    <a:pt x="197" y="49"/>
                  </a:lnTo>
                  <a:lnTo>
                    <a:pt x="0" y="115"/>
                  </a:lnTo>
                  <a:lnTo>
                    <a:pt x="33" y="49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3" name="Oval 61"/>
            <p:cNvSpPr>
              <a:spLocks noChangeArrowheads="1"/>
            </p:cNvSpPr>
            <p:nvPr/>
          </p:nvSpPr>
          <p:spPr bwMode="auto">
            <a:xfrm>
              <a:off x="1476" y="1258"/>
              <a:ext cx="1202" cy="1195"/>
            </a:xfrm>
            <a:prstGeom prst="ellipse">
              <a:avLst/>
            </a:prstGeom>
            <a:solidFill>
              <a:srgbClr val="D8E7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4" name="Oval 62"/>
            <p:cNvSpPr>
              <a:spLocks noChangeArrowheads="1"/>
            </p:cNvSpPr>
            <p:nvPr/>
          </p:nvSpPr>
          <p:spPr bwMode="auto">
            <a:xfrm>
              <a:off x="1509" y="1291"/>
              <a:ext cx="1136" cy="1129"/>
            </a:xfrm>
            <a:prstGeom prst="ellipse">
              <a:avLst/>
            </a:prstGeom>
            <a:solidFill>
              <a:srgbClr val="DAE8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5" name="Oval 63"/>
            <p:cNvSpPr>
              <a:spLocks noChangeArrowheads="1"/>
            </p:cNvSpPr>
            <p:nvPr/>
          </p:nvSpPr>
          <p:spPr bwMode="auto">
            <a:xfrm>
              <a:off x="1542" y="1324"/>
              <a:ext cx="1070" cy="1063"/>
            </a:xfrm>
            <a:prstGeom prst="ellipse">
              <a:avLst/>
            </a:prstGeom>
            <a:solidFill>
              <a:srgbClr val="DDEA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6" name="Oval 64"/>
            <p:cNvSpPr>
              <a:spLocks noChangeArrowheads="1"/>
            </p:cNvSpPr>
            <p:nvPr/>
          </p:nvSpPr>
          <p:spPr bwMode="auto">
            <a:xfrm>
              <a:off x="1575" y="1356"/>
              <a:ext cx="1004" cy="999"/>
            </a:xfrm>
            <a:prstGeom prst="ellipse">
              <a:avLst/>
            </a:prstGeom>
            <a:solidFill>
              <a:srgbClr val="DFEB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7" name="Oval 65"/>
            <p:cNvSpPr>
              <a:spLocks noChangeArrowheads="1"/>
            </p:cNvSpPr>
            <p:nvPr/>
          </p:nvSpPr>
          <p:spPr bwMode="auto">
            <a:xfrm>
              <a:off x="1608" y="1389"/>
              <a:ext cx="938" cy="933"/>
            </a:xfrm>
            <a:prstGeom prst="ellipse">
              <a:avLst/>
            </a:prstGeom>
            <a:solidFill>
              <a:srgbClr val="E1ED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8" name="Oval 66"/>
            <p:cNvSpPr>
              <a:spLocks noChangeArrowheads="1"/>
            </p:cNvSpPr>
            <p:nvPr/>
          </p:nvSpPr>
          <p:spPr bwMode="auto">
            <a:xfrm>
              <a:off x="1641" y="1422"/>
              <a:ext cx="872" cy="867"/>
            </a:xfrm>
            <a:prstGeom prst="ellipse">
              <a:avLst/>
            </a:prstGeom>
            <a:solidFill>
              <a:srgbClr val="E4EE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199" name="Oval 67"/>
            <p:cNvSpPr>
              <a:spLocks noChangeArrowheads="1"/>
            </p:cNvSpPr>
            <p:nvPr/>
          </p:nvSpPr>
          <p:spPr bwMode="auto">
            <a:xfrm>
              <a:off x="1673" y="1455"/>
              <a:ext cx="807" cy="802"/>
            </a:xfrm>
            <a:prstGeom prst="ellipse">
              <a:avLst/>
            </a:prstGeom>
            <a:solidFill>
              <a:srgbClr val="E6EF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0" name="Oval 68"/>
            <p:cNvSpPr>
              <a:spLocks noChangeArrowheads="1"/>
            </p:cNvSpPr>
            <p:nvPr/>
          </p:nvSpPr>
          <p:spPr bwMode="auto">
            <a:xfrm>
              <a:off x="1706" y="1487"/>
              <a:ext cx="742" cy="737"/>
            </a:xfrm>
            <a:prstGeom prst="ellipse">
              <a:avLst/>
            </a:prstGeom>
            <a:solidFill>
              <a:srgbClr val="E8F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1" name="Oval 69"/>
            <p:cNvSpPr>
              <a:spLocks noChangeArrowheads="1"/>
            </p:cNvSpPr>
            <p:nvPr/>
          </p:nvSpPr>
          <p:spPr bwMode="auto">
            <a:xfrm>
              <a:off x="1739" y="1520"/>
              <a:ext cx="676" cy="671"/>
            </a:xfrm>
            <a:prstGeom prst="ellipse">
              <a:avLst/>
            </a:prstGeom>
            <a:solidFill>
              <a:srgbClr val="EBF2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2" name="Oval 70"/>
            <p:cNvSpPr>
              <a:spLocks noChangeArrowheads="1"/>
            </p:cNvSpPr>
            <p:nvPr/>
          </p:nvSpPr>
          <p:spPr bwMode="auto">
            <a:xfrm>
              <a:off x="1772" y="1553"/>
              <a:ext cx="610" cy="605"/>
            </a:xfrm>
            <a:prstGeom prst="ellipse">
              <a:avLst/>
            </a:prstGeom>
            <a:solidFill>
              <a:srgbClr val="EDF4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3" name="Oval 71"/>
            <p:cNvSpPr>
              <a:spLocks noChangeArrowheads="1"/>
            </p:cNvSpPr>
            <p:nvPr/>
          </p:nvSpPr>
          <p:spPr bwMode="auto">
            <a:xfrm>
              <a:off x="1805" y="1585"/>
              <a:ext cx="544" cy="541"/>
            </a:xfrm>
            <a:prstGeom prst="ellipse">
              <a:avLst/>
            </a:prstGeom>
            <a:solidFill>
              <a:srgbClr val="EFF5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4" name="AutoShape 79"/>
            <p:cNvSpPr>
              <a:spLocks noChangeArrowheads="1"/>
            </p:cNvSpPr>
            <p:nvPr/>
          </p:nvSpPr>
          <p:spPr bwMode="auto">
            <a:xfrm>
              <a:off x="1517" y="1544"/>
              <a:ext cx="1153" cy="623"/>
            </a:xfrm>
            <a:prstGeom prst="roundRect">
              <a:avLst>
                <a:gd name="adj" fmla="val 4871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5" name="Oval 108"/>
            <p:cNvSpPr>
              <a:spLocks noChangeArrowheads="1"/>
            </p:cNvSpPr>
            <p:nvPr/>
          </p:nvSpPr>
          <p:spPr bwMode="auto">
            <a:xfrm>
              <a:off x="2892" y="1258"/>
              <a:ext cx="1202" cy="1195"/>
            </a:xfrm>
            <a:prstGeom prst="ellipse">
              <a:avLst/>
            </a:prstGeom>
            <a:solidFill>
              <a:srgbClr val="D8E7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6" name="Oval 109"/>
            <p:cNvSpPr>
              <a:spLocks noChangeArrowheads="1"/>
            </p:cNvSpPr>
            <p:nvPr/>
          </p:nvSpPr>
          <p:spPr bwMode="auto">
            <a:xfrm>
              <a:off x="2925" y="1291"/>
              <a:ext cx="1136" cy="1129"/>
            </a:xfrm>
            <a:prstGeom prst="ellipse">
              <a:avLst/>
            </a:prstGeom>
            <a:solidFill>
              <a:srgbClr val="DAE8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7" name="Oval 110"/>
            <p:cNvSpPr>
              <a:spLocks noChangeArrowheads="1"/>
            </p:cNvSpPr>
            <p:nvPr/>
          </p:nvSpPr>
          <p:spPr bwMode="auto">
            <a:xfrm>
              <a:off x="2958" y="1324"/>
              <a:ext cx="1071" cy="1063"/>
            </a:xfrm>
            <a:prstGeom prst="ellipse">
              <a:avLst/>
            </a:prstGeom>
            <a:solidFill>
              <a:srgbClr val="DDEA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8" name="Oval 111"/>
            <p:cNvSpPr>
              <a:spLocks noChangeArrowheads="1"/>
            </p:cNvSpPr>
            <p:nvPr/>
          </p:nvSpPr>
          <p:spPr bwMode="auto">
            <a:xfrm>
              <a:off x="2991" y="1356"/>
              <a:ext cx="1005" cy="999"/>
            </a:xfrm>
            <a:prstGeom prst="ellipse">
              <a:avLst/>
            </a:prstGeom>
            <a:solidFill>
              <a:srgbClr val="DFEB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09" name="Oval 112"/>
            <p:cNvSpPr>
              <a:spLocks noChangeArrowheads="1"/>
            </p:cNvSpPr>
            <p:nvPr/>
          </p:nvSpPr>
          <p:spPr bwMode="auto">
            <a:xfrm>
              <a:off x="3024" y="1389"/>
              <a:ext cx="939" cy="933"/>
            </a:xfrm>
            <a:prstGeom prst="ellipse">
              <a:avLst/>
            </a:prstGeom>
            <a:solidFill>
              <a:srgbClr val="E1ED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0" name="Oval 113"/>
            <p:cNvSpPr>
              <a:spLocks noChangeArrowheads="1"/>
            </p:cNvSpPr>
            <p:nvPr/>
          </p:nvSpPr>
          <p:spPr bwMode="auto">
            <a:xfrm>
              <a:off x="3057" y="1422"/>
              <a:ext cx="873" cy="867"/>
            </a:xfrm>
            <a:prstGeom prst="ellipse">
              <a:avLst/>
            </a:prstGeom>
            <a:solidFill>
              <a:srgbClr val="E4EE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1" name="Oval 114"/>
            <p:cNvSpPr>
              <a:spLocks noChangeArrowheads="1"/>
            </p:cNvSpPr>
            <p:nvPr/>
          </p:nvSpPr>
          <p:spPr bwMode="auto">
            <a:xfrm>
              <a:off x="3090" y="1455"/>
              <a:ext cx="807" cy="802"/>
            </a:xfrm>
            <a:prstGeom prst="ellipse">
              <a:avLst/>
            </a:prstGeom>
            <a:solidFill>
              <a:srgbClr val="E6EF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2" name="Oval 115"/>
            <p:cNvSpPr>
              <a:spLocks noChangeArrowheads="1"/>
            </p:cNvSpPr>
            <p:nvPr/>
          </p:nvSpPr>
          <p:spPr bwMode="auto">
            <a:xfrm>
              <a:off x="3123" y="1487"/>
              <a:ext cx="741" cy="737"/>
            </a:xfrm>
            <a:prstGeom prst="ellipse">
              <a:avLst/>
            </a:prstGeom>
            <a:solidFill>
              <a:srgbClr val="E8F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3" name="Oval 116"/>
            <p:cNvSpPr>
              <a:spLocks noChangeArrowheads="1"/>
            </p:cNvSpPr>
            <p:nvPr/>
          </p:nvSpPr>
          <p:spPr bwMode="auto">
            <a:xfrm>
              <a:off x="3156" y="1520"/>
              <a:ext cx="675" cy="671"/>
            </a:xfrm>
            <a:prstGeom prst="ellipse">
              <a:avLst/>
            </a:prstGeom>
            <a:solidFill>
              <a:srgbClr val="EBF2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4" name="Oval 117"/>
            <p:cNvSpPr>
              <a:spLocks noChangeArrowheads="1"/>
            </p:cNvSpPr>
            <p:nvPr/>
          </p:nvSpPr>
          <p:spPr bwMode="auto">
            <a:xfrm>
              <a:off x="3189" y="1553"/>
              <a:ext cx="609" cy="605"/>
            </a:xfrm>
            <a:prstGeom prst="ellipse">
              <a:avLst/>
            </a:prstGeom>
            <a:solidFill>
              <a:srgbClr val="EDF4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5" name="Oval 118"/>
            <p:cNvSpPr>
              <a:spLocks noChangeArrowheads="1"/>
            </p:cNvSpPr>
            <p:nvPr/>
          </p:nvSpPr>
          <p:spPr bwMode="auto">
            <a:xfrm>
              <a:off x="3238" y="1585"/>
              <a:ext cx="527" cy="541"/>
            </a:xfrm>
            <a:prstGeom prst="ellipse">
              <a:avLst/>
            </a:prstGeom>
            <a:solidFill>
              <a:srgbClr val="EFF5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6" name="Oval 119"/>
            <p:cNvSpPr>
              <a:spLocks noChangeArrowheads="1"/>
            </p:cNvSpPr>
            <p:nvPr/>
          </p:nvSpPr>
          <p:spPr bwMode="auto">
            <a:xfrm>
              <a:off x="3271" y="1618"/>
              <a:ext cx="461" cy="475"/>
            </a:xfrm>
            <a:prstGeom prst="ellipse">
              <a:avLst/>
            </a:prstGeom>
            <a:solidFill>
              <a:srgbClr val="F2F7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7" name="Oval 120"/>
            <p:cNvSpPr>
              <a:spLocks noChangeArrowheads="1"/>
            </p:cNvSpPr>
            <p:nvPr/>
          </p:nvSpPr>
          <p:spPr bwMode="auto">
            <a:xfrm>
              <a:off x="3304" y="1651"/>
              <a:ext cx="395" cy="409"/>
            </a:xfrm>
            <a:prstGeom prst="ellipse">
              <a:avLst/>
            </a:prstGeom>
            <a:solidFill>
              <a:srgbClr val="F4F8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8" name="AutoShape 126"/>
            <p:cNvSpPr>
              <a:spLocks noChangeArrowheads="1"/>
            </p:cNvSpPr>
            <p:nvPr/>
          </p:nvSpPr>
          <p:spPr bwMode="auto">
            <a:xfrm>
              <a:off x="2933" y="1544"/>
              <a:ext cx="1153" cy="623"/>
            </a:xfrm>
            <a:prstGeom prst="roundRect">
              <a:avLst>
                <a:gd name="adj" fmla="val 4871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19" name="Oval 143"/>
            <p:cNvSpPr>
              <a:spLocks noChangeArrowheads="1"/>
            </p:cNvSpPr>
            <p:nvPr/>
          </p:nvSpPr>
          <p:spPr bwMode="auto">
            <a:xfrm>
              <a:off x="4325" y="1258"/>
              <a:ext cx="1219" cy="1195"/>
            </a:xfrm>
            <a:prstGeom prst="ellipse">
              <a:avLst/>
            </a:prstGeom>
            <a:solidFill>
              <a:srgbClr val="D8E7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0" name="Oval 144"/>
            <p:cNvSpPr>
              <a:spLocks noChangeArrowheads="1"/>
            </p:cNvSpPr>
            <p:nvPr/>
          </p:nvSpPr>
          <p:spPr bwMode="auto">
            <a:xfrm>
              <a:off x="4358" y="1291"/>
              <a:ext cx="1153" cy="1129"/>
            </a:xfrm>
            <a:prstGeom prst="ellipse">
              <a:avLst/>
            </a:prstGeom>
            <a:solidFill>
              <a:srgbClr val="DAE8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1" name="Oval 145"/>
            <p:cNvSpPr>
              <a:spLocks noChangeArrowheads="1"/>
            </p:cNvSpPr>
            <p:nvPr/>
          </p:nvSpPr>
          <p:spPr bwMode="auto">
            <a:xfrm>
              <a:off x="4391" y="1324"/>
              <a:ext cx="1087" cy="1063"/>
            </a:xfrm>
            <a:prstGeom prst="ellipse">
              <a:avLst/>
            </a:prstGeom>
            <a:solidFill>
              <a:srgbClr val="DDEA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2" name="Oval 146"/>
            <p:cNvSpPr>
              <a:spLocks noChangeArrowheads="1"/>
            </p:cNvSpPr>
            <p:nvPr/>
          </p:nvSpPr>
          <p:spPr bwMode="auto">
            <a:xfrm>
              <a:off x="4424" y="1356"/>
              <a:ext cx="1021" cy="999"/>
            </a:xfrm>
            <a:prstGeom prst="ellipse">
              <a:avLst/>
            </a:prstGeom>
            <a:solidFill>
              <a:srgbClr val="DFEBF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3" name="Oval 147"/>
            <p:cNvSpPr>
              <a:spLocks noChangeArrowheads="1"/>
            </p:cNvSpPr>
            <p:nvPr/>
          </p:nvSpPr>
          <p:spPr bwMode="auto">
            <a:xfrm>
              <a:off x="4457" y="1389"/>
              <a:ext cx="938" cy="933"/>
            </a:xfrm>
            <a:prstGeom prst="ellipse">
              <a:avLst/>
            </a:prstGeom>
            <a:solidFill>
              <a:srgbClr val="E1EDF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4" name="Oval 148"/>
            <p:cNvSpPr>
              <a:spLocks noChangeArrowheads="1"/>
            </p:cNvSpPr>
            <p:nvPr/>
          </p:nvSpPr>
          <p:spPr bwMode="auto">
            <a:xfrm>
              <a:off x="4506" y="1422"/>
              <a:ext cx="856" cy="867"/>
            </a:xfrm>
            <a:prstGeom prst="ellipse">
              <a:avLst/>
            </a:prstGeom>
            <a:solidFill>
              <a:srgbClr val="E4EE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5" name="Oval 149"/>
            <p:cNvSpPr>
              <a:spLocks noChangeArrowheads="1"/>
            </p:cNvSpPr>
            <p:nvPr/>
          </p:nvSpPr>
          <p:spPr bwMode="auto">
            <a:xfrm>
              <a:off x="4539" y="1455"/>
              <a:ext cx="791" cy="802"/>
            </a:xfrm>
            <a:prstGeom prst="ellipse">
              <a:avLst/>
            </a:prstGeom>
            <a:solidFill>
              <a:srgbClr val="E6EF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6" name="Oval 150"/>
            <p:cNvSpPr>
              <a:spLocks noChangeArrowheads="1"/>
            </p:cNvSpPr>
            <p:nvPr/>
          </p:nvSpPr>
          <p:spPr bwMode="auto">
            <a:xfrm>
              <a:off x="4572" y="1487"/>
              <a:ext cx="725" cy="737"/>
            </a:xfrm>
            <a:prstGeom prst="ellipse">
              <a:avLst/>
            </a:prstGeom>
            <a:solidFill>
              <a:srgbClr val="E8F1F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7" name="Oval 151"/>
            <p:cNvSpPr>
              <a:spLocks noChangeArrowheads="1"/>
            </p:cNvSpPr>
            <p:nvPr/>
          </p:nvSpPr>
          <p:spPr bwMode="auto">
            <a:xfrm>
              <a:off x="4605" y="1520"/>
              <a:ext cx="659" cy="671"/>
            </a:xfrm>
            <a:prstGeom prst="ellipse">
              <a:avLst/>
            </a:prstGeom>
            <a:solidFill>
              <a:srgbClr val="EBF2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8" name="Oval 152"/>
            <p:cNvSpPr>
              <a:spLocks noChangeArrowheads="1"/>
            </p:cNvSpPr>
            <p:nvPr/>
          </p:nvSpPr>
          <p:spPr bwMode="auto">
            <a:xfrm>
              <a:off x="4638" y="1553"/>
              <a:ext cx="593" cy="605"/>
            </a:xfrm>
            <a:prstGeom prst="ellipse">
              <a:avLst/>
            </a:prstGeom>
            <a:solidFill>
              <a:srgbClr val="EDF4F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29" name="Oval 153"/>
            <p:cNvSpPr>
              <a:spLocks noChangeArrowheads="1"/>
            </p:cNvSpPr>
            <p:nvPr/>
          </p:nvSpPr>
          <p:spPr bwMode="auto">
            <a:xfrm>
              <a:off x="4671" y="1585"/>
              <a:ext cx="527" cy="541"/>
            </a:xfrm>
            <a:prstGeom prst="ellipse">
              <a:avLst/>
            </a:prstGeom>
            <a:solidFill>
              <a:srgbClr val="EFF5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30" name="Oval 154"/>
            <p:cNvSpPr>
              <a:spLocks noChangeArrowheads="1"/>
            </p:cNvSpPr>
            <p:nvPr/>
          </p:nvSpPr>
          <p:spPr bwMode="auto">
            <a:xfrm>
              <a:off x="4704" y="1618"/>
              <a:ext cx="461" cy="475"/>
            </a:xfrm>
            <a:prstGeom prst="ellipse">
              <a:avLst/>
            </a:prstGeom>
            <a:solidFill>
              <a:srgbClr val="F2F7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31" name="AutoShape 161"/>
            <p:cNvSpPr>
              <a:spLocks noChangeArrowheads="1"/>
            </p:cNvSpPr>
            <p:nvPr/>
          </p:nvSpPr>
          <p:spPr bwMode="auto">
            <a:xfrm>
              <a:off x="4366" y="1544"/>
              <a:ext cx="1153" cy="623"/>
            </a:xfrm>
            <a:prstGeom prst="roundRect">
              <a:avLst>
                <a:gd name="adj" fmla="val 48718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32" name="Line 179"/>
            <p:cNvSpPr>
              <a:spLocks noChangeShapeType="1"/>
            </p:cNvSpPr>
            <p:nvPr/>
          </p:nvSpPr>
          <p:spPr bwMode="auto">
            <a:xfrm flipH="1">
              <a:off x="1245" y="1847"/>
              <a:ext cx="13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Oval 180"/>
            <p:cNvSpPr>
              <a:spLocks noChangeArrowheads="1"/>
            </p:cNvSpPr>
            <p:nvPr/>
          </p:nvSpPr>
          <p:spPr bwMode="auto">
            <a:xfrm>
              <a:off x="142" y="2273"/>
              <a:ext cx="1037" cy="1031"/>
            </a:xfrm>
            <a:prstGeom prst="ellipse">
              <a:avLst/>
            </a:prstGeom>
            <a:solidFill>
              <a:srgbClr val="D3E2C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34" name="Oval 181"/>
            <p:cNvSpPr>
              <a:spLocks noChangeArrowheads="1"/>
            </p:cNvSpPr>
            <p:nvPr/>
          </p:nvSpPr>
          <p:spPr bwMode="auto">
            <a:xfrm>
              <a:off x="175" y="2306"/>
              <a:ext cx="971" cy="965"/>
            </a:xfrm>
            <a:prstGeom prst="ellipse">
              <a:avLst/>
            </a:prstGeom>
            <a:solidFill>
              <a:srgbClr val="D6E4C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35" name="Oval 182"/>
            <p:cNvSpPr>
              <a:spLocks noChangeArrowheads="1"/>
            </p:cNvSpPr>
            <p:nvPr/>
          </p:nvSpPr>
          <p:spPr bwMode="auto">
            <a:xfrm>
              <a:off x="208" y="2338"/>
              <a:ext cx="906" cy="901"/>
            </a:xfrm>
            <a:prstGeom prst="ellipse">
              <a:avLst/>
            </a:prstGeom>
            <a:solidFill>
              <a:srgbClr val="D9E6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36" name="Oval 183"/>
            <p:cNvSpPr>
              <a:spLocks noChangeArrowheads="1"/>
            </p:cNvSpPr>
            <p:nvPr/>
          </p:nvSpPr>
          <p:spPr bwMode="auto">
            <a:xfrm>
              <a:off x="241" y="2371"/>
              <a:ext cx="840" cy="835"/>
            </a:xfrm>
            <a:prstGeom prst="ellipse">
              <a:avLst/>
            </a:prstGeom>
            <a:solidFill>
              <a:srgbClr val="DCE8D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37" name="Oval 184"/>
            <p:cNvSpPr>
              <a:spLocks noChangeArrowheads="1"/>
            </p:cNvSpPr>
            <p:nvPr/>
          </p:nvSpPr>
          <p:spPr bwMode="auto">
            <a:xfrm>
              <a:off x="274" y="2404"/>
              <a:ext cx="774" cy="769"/>
            </a:xfrm>
            <a:prstGeom prst="ellipse">
              <a:avLst/>
            </a:prstGeom>
            <a:solidFill>
              <a:srgbClr val="DFEA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38" name="Oval 185"/>
            <p:cNvSpPr>
              <a:spLocks noChangeArrowheads="1"/>
            </p:cNvSpPr>
            <p:nvPr/>
          </p:nvSpPr>
          <p:spPr bwMode="auto">
            <a:xfrm>
              <a:off x="307" y="2437"/>
              <a:ext cx="708" cy="703"/>
            </a:xfrm>
            <a:prstGeom prst="ellipse">
              <a:avLst/>
            </a:prstGeom>
            <a:solidFill>
              <a:srgbClr val="E2ECD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39" name="Oval 186"/>
            <p:cNvSpPr>
              <a:spLocks noChangeArrowheads="1"/>
            </p:cNvSpPr>
            <p:nvPr/>
          </p:nvSpPr>
          <p:spPr bwMode="auto">
            <a:xfrm>
              <a:off x="340" y="2469"/>
              <a:ext cx="658" cy="639"/>
            </a:xfrm>
            <a:prstGeom prst="ellipse">
              <a:avLst/>
            </a:prstGeom>
            <a:solidFill>
              <a:srgbClr val="E5EE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40" name="Oval 187"/>
            <p:cNvSpPr>
              <a:spLocks noChangeArrowheads="1"/>
            </p:cNvSpPr>
            <p:nvPr/>
          </p:nvSpPr>
          <p:spPr bwMode="auto">
            <a:xfrm>
              <a:off x="372" y="2502"/>
              <a:ext cx="593" cy="573"/>
            </a:xfrm>
            <a:prstGeom prst="ellipse">
              <a:avLst/>
            </a:prstGeom>
            <a:solidFill>
              <a:srgbClr val="E8F0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5241" name="Rectangle 196"/>
            <p:cNvSpPr>
              <a:spLocks noChangeArrowheads="1"/>
            </p:cNvSpPr>
            <p:nvPr/>
          </p:nvSpPr>
          <p:spPr bwMode="auto">
            <a:xfrm>
              <a:off x="199" y="2592"/>
              <a:ext cx="956" cy="40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5124" name="Freeform 213"/>
          <p:cNvSpPr>
            <a:spLocks/>
          </p:cNvSpPr>
          <p:nvPr/>
        </p:nvSpPr>
        <p:spPr bwMode="auto">
          <a:xfrm>
            <a:off x="982663" y="3763963"/>
            <a:ext cx="157162" cy="338137"/>
          </a:xfrm>
          <a:custGeom>
            <a:avLst/>
            <a:gdLst>
              <a:gd name="T0" fmla="*/ 50 w 99"/>
              <a:gd name="T1" fmla="*/ 49 h 213"/>
              <a:gd name="T2" fmla="*/ 99 w 99"/>
              <a:gd name="T3" fmla="*/ 0 h 213"/>
              <a:gd name="T4" fmla="*/ 50 w 99"/>
              <a:gd name="T5" fmla="*/ 213 h 213"/>
              <a:gd name="T6" fmla="*/ 0 w 99"/>
              <a:gd name="T7" fmla="*/ 0 h 213"/>
              <a:gd name="T8" fmla="*/ 50 w 99"/>
              <a:gd name="T9" fmla="*/ 49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213"/>
              <a:gd name="T17" fmla="*/ 99 w 99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213">
                <a:moveTo>
                  <a:pt x="50" y="49"/>
                </a:moveTo>
                <a:lnTo>
                  <a:pt x="99" y="0"/>
                </a:lnTo>
                <a:lnTo>
                  <a:pt x="50" y="213"/>
                </a:lnTo>
                <a:lnTo>
                  <a:pt x="0" y="0"/>
                </a:lnTo>
                <a:lnTo>
                  <a:pt x="50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25" name="Line 214"/>
          <p:cNvSpPr>
            <a:spLocks noChangeShapeType="1"/>
          </p:cNvSpPr>
          <p:nvPr/>
        </p:nvSpPr>
        <p:spPr bwMode="auto">
          <a:xfrm flipV="1">
            <a:off x="1062038" y="3425825"/>
            <a:ext cx="1587" cy="468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6" name="Freeform 215"/>
          <p:cNvSpPr>
            <a:spLocks/>
          </p:cNvSpPr>
          <p:nvPr/>
        </p:nvSpPr>
        <p:spPr bwMode="auto">
          <a:xfrm>
            <a:off x="4329113" y="2854325"/>
            <a:ext cx="314325" cy="182563"/>
          </a:xfrm>
          <a:custGeom>
            <a:avLst/>
            <a:gdLst>
              <a:gd name="T0" fmla="*/ 50 w 198"/>
              <a:gd name="T1" fmla="*/ 49 h 115"/>
              <a:gd name="T2" fmla="*/ 0 w 198"/>
              <a:gd name="T3" fmla="*/ 0 h 115"/>
              <a:gd name="T4" fmla="*/ 198 w 198"/>
              <a:gd name="T5" fmla="*/ 49 h 115"/>
              <a:gd name="T6" fmla="*/ 0 w 198"/>
              <a:gd name="T7" fmla="*/ 115 h 115"/>
              <a:gd name="T8" fmla="*/ 50 w 198"/>
              <a:gd name="T9" fmla="*/ 49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8"/>
              <a:gd name="T16" fmla="*/ 0 h 115"/>
              <a:gd name="T17" fmla="*/ 198 w 198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8" h="115">
                <a:moveTo>
                  <a:pt x="50" y="49"/>
                </a:moveTo>
                <a:lnTo>
                  <a:pt x="0" y="0"/>
                </a:lnTo>
                <a:lnTo>
                  <a:pt x="198" y="49"/>
                </a:lnTo>
                <a:lnTo>
                  <a:pt x="0" y="115"/>
                </a:lnTo>
                <a:lnTo>
                  <a:pt x="50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27" name="Line 216"/>
          <p:cNvSpPr>
            <a:spLocks noChangeShapeType="1"/>
          </p:cNvSpPr>
          <p:nvPr/>
        </p:nvSpPr>
        <p:spPr bwMode="auto">
          <a:xfrm flipH="1">
            <a:off x="4225925" y="2932113"/>
            <a:ext cx="2349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Oval 217"/>
          <p:cNvSpPr>
            <a:spLocks noChangeArrowheads="1"/>
          </p:cNvSpPr>
          <p:nvPr/>
        </p:nvSpPr>
        <p:spPr bwMode="auto">
          <a:xfrm>
            <a:off x="2473325" y="3608388"/>
            <a:ext cx="1647825" cy="1636712"/>
          </a:xfrm>
          <a:prstGeom prst="ellipse">
            <a:avLst/>
          </a:prstGeom>
          <a:solidFill>
            <a:srgbClr val="D3E2C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29" name="Oval 218"/>
          <p:cNvSpPr>
            <a:spLocks noChangeArrowheads="1"/>
          </p:cNvSpPr>
          <p:nvPr/>
        </p:nvSpPr>
        <p:spPr bwMode="auto">
          <a:xfrm>
            <a:off x="2525713" y="3660775"/>
            <a:ext cx="1543050" cy="1531938"/>
          </a:xfrm>
          <a:prstGeom prst="ellipse">
            <a:avLst/>
          </a:prstGeom>
          <a:solidFill>
            <a:srgbClr val="D6E4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30" name="Oval 219"/>
          <p:cNvSpPr>
            <a:spLocks noChangeArrowheads="1"/>
          </p:cNvSpPr>
          <p:nvPr/>
        </p:nvSpPr>
        <p:spPr bwMode="auto">
          <a:xfrm>
            <a:off x="2578100" y="3711575"/>
            <a:ext cx="1438275" cy="1430338"/>
          </a:xfrm>
          <a:prstGeom prst="ellipse">
            <a:avLst/>
          </a:prstGeom>
          <a:solidFill>
            <a:srgbClr val="D9E6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31" name="Oval 220"/>
          <p:cNvSpPr>
            <a:spLocks noChangeArrowheads="1"/>
          </p:cNvSpPr>
          <p:nvPr/>
        </p:nvSpPr>
        <p:spPr bwMode="auto">
          <a:xfrm>
            <a:off x="2630488" y="3763963"/>
            <a:ext cx="1333500" cy="1325562"/>
          </a:xfrm>
          <a:prstGeom prst="ellipse">
            <a:avLst/>
          </a:prstGeom>
          <a:solidFill>
            <a:srgbClr val="DCE8D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32" name="Oval 221"/>
          <p:cNvSpPr>
            <a:spLocks noChangeArrowheads="1"/>
          </p:cNvSpPr>
          <p:nvPr/>
        </p:nvSpPr>
        <p:spPr bwMode="auto">
          <a:xfrm>
            <a:off x="2682875" y="3816350"/>
            <a:ext cx="1228725" cy="1220788"/>
          </a:xfrm>
          <a:prstGeom prst="ellipse">
            <a:avLst/>
          </a:prstGeom>
          <a:solidFill>
            <a:srgbClr val="DFEAD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33" name="Oval 222"/>
          <p:cNvSpPr>
            <a:spLocks noChangeArrowheads="1"/>
          </p:cNvSpPr>
          <p:nvPr/>
        </p:nvSpPr>
        <p:spPr bwMode="auto">
          <a:xfrm>
            <a:off x="2735263" y="3868738"/>
            <a:ext cx="1123950" cy="1116012"/>
          </a:xfrm>
          <a:prstGeom prst="ellipse">
            <a:avLst/>
          </a:prstGeom>
          <a:solidFill>
            <a:srgbClr val="E2ECD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34" name="Oval 223"/>
          <p:cNvSpPr>
            <a:spLocks noChangeArrowheads="1"/>
          </p:cNvSpPr>
          <p:nvPr/>
        </p:nvSpPr>
        <p:spPr bwMode="auto">
          <a:xfrm>
            <a:off x="2787650" y="3919538"/>
            <a:ext cx="1019175" cy="1014412"/>
          </a:xfrm>
          <a:prstGeom prst="ellipse">
            <a:avLst/>
          </a:prstGeom>
          <a:solidFill>
            <a:srgbClr val="E5EE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35" name="Rectangle 233"/>
          <p:cNvSpPr>
            <a:spLocks noChangeArrowheads="1"/>
          </p:cNvSpPr>
          <p:nvPr/>
        </p:nvSpPr>
        <p:spPr bwMode="auto">
          <a:xfrm>
            <a:off x="2565400" y="4114800"/>
            <a:ext cx="1490663" cy="6492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36" name="Freeform 251"/>
          <p:cNvSpPr>
            <a:spLocks/>
          </p:cNvSpPr>
          <p:nvPr/>
        </p:nvSpPr>
        <p:spPr bwMode="auto">
          <a:xfrm>
            <a:off x="3205163" y="3763963"/>
            <a:ext cx="184150" cy="338137"/>
          </a:xfrm>
          <a:custGeom>
            <a:avLst/>
            <a:gdLst>
              <a:gd name="T0" fmla="*/ 66 w 116"/>
              <a:gd name="T1" fmla="*/ 49 h 213"/>
              <a:gd name="T2" fmla="*/ 116 w 116"/>
              <a:gd name="T3" fmla="*/ 0 h 213"/>
              <a:gd name="T4" fmla="*/ 66 w 116"/>
              <a:gd name="T5" fmla="*/ 213 h 213"/>
              <a:gd name="T6" fmla="*/ 0 w 116"/>
              <a:gd name="T7" fmla="*/ 0 h 213"/>
              <a:gd name="T8" fmla="*/ 66 w 116"/>
              <a:gd name="T9" fmla="*/ 49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6"/>
              <a:gd name="T16" fmla="*/ 0 h 213"/>
              <a:gd name="T17" fmla="*/ 116 w 116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6" h="213">
                <a:moveTo>
                  <a:pt x="66" y="49"/>
                </a:moveTo>
                <a:lnTo>
                  <a:pt x="116" y="0"/>
                </a:lnTo>
                <a:lnTo>
                  <a:pt x="66" y="213"/>
                </a:lnTo>
                <a:lnTo>
                  <a:pt x="0" y="0"/>
                </a:lnTo>
                <a:lnTo>
                  <a:pt x="66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37" name="Line 252"/>
          <p:cNvSpPr>
            <a:spLocks noChangeShapeType="1"/>
          </p:cNvSpPr>
          <p:nvPr/>
        </p:nvSpPr>
        <p:spPr bwMode="auto">
          <a:xfrm flipV="1">
            <a:off x="3309938" y="3425825"/>
            <a:ext cx="1587" cy="468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253"/>
          <p:cNvSpPr>
            <a:spLocks/>
          </p:cNvSpPr>
          <p:nvPr/>
        </p:nvSpPr>
        <p:spPr bwMode="auto">
          <a:xfrm>
            <a:off x="6578600" y="2854325"/>
            <a:ext cx="339725" cy="182563"/>
          </a:xfrm>
          <a:custGeom>
            <a:avLst/>
            <a:gdLst>
              <a:gd name="T0" fmla="*/ 49 w 214"/>
              <a:gd name="T1" fmla="*/ 49 h 115"/>
              <a:gd name="T2" fmla="*/ 0 w 214"/>
              <a:gd name="T3" fmla="*/ 0 h 115"/>
              <a:gd name="T4" fmla="*/ 214 w 214"/>
              <a:gd name="T5" fmla="*/ 49 h 115"/>
              <a:gd name="T6" fmla="*/ 0 w 214"/>
              <a:gd name="T7" fmla="*/ 115 h 115"/>
              <a:gd name="T8" fmla="*/ 49 w 214"/>
              <a:gd name="T9" fmla="*/ 49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15"/>
              <a:gd name="T17" fmla="*/ 214 w 214"/>
              <a:gd name="T18" fmla="*/ 115 h 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15">
                <a:moveTo>
                  <a:pt x="49" y="49"/>
                </a:moveTo>
                <a:lnTo>
                  <a:pt x="0" y="0"/>
                </a:lnTo>
                <a:lnTo>
                  <a:pt x="214" y="49"/>
                </a:lnTo>
                <a:lnTo>
                  <a:pt x="0" y="115"/>
                </a:lnTo>
                <a:lnTo>
                  <a:pt x="49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39" name="Line 254"/>
          <p:cNvSpPr>
            <a:spLocks noChangeShapeType="1"/>
          </p:cNvSpPr>
          <p:nvPr/>
        </p:nvSpPr>
        <p:spPr bwMode="auto">
          <a:xfrm flipH="1">
            <a:off x="6473825" y="2932113"/>
            <a:ext cx="2349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Oval 255"/>
          <p:cNvSpPr>
            <a:spLocks noChangeArrowheads="1"/>
          </p:cNvSpPr>
          <p:nvPr/>
        </p:nvSpPr>
        <p:spPr bwMode="auto">
          <a:xfrm>
            <a:off x="4722813" y="3608388"/>
            <a:ext cx="1646237" cy="1636712"/>
          </a:xfrm>
          <a:prstGeom prst="ellipse">
            <a:avLst/>
          </a:prstGeom>
          <a:solidFill>
            <a:srgbClr val="D3E2C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41" name="Oval 256"/>
          <p:cNvSpPr>
            <a:spLocks noChangeArrowheads="1"/>
          </p:cNvSpPr>
          <p:nvPr/>
        </p:nvSpPr>
        <p:spPr bwMode="auto">
          <a:xfrm>
            <a:off x="4773613" y="3660775"/>
            <a:ext cx="1543050" cy="1531938"/>
          </a:xfrm>
          <a:prstGeom prst="ellipse">
            <a:avLst/>
          </a:prstGeom>
          <a:solidFill>
            <a:srgbClr val="D6E4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42" name="Oval 257"/>
          <p:cNvSpPr>
            <a:spLocks noChangeArrowheads="1"/>
          </p:cNvSpPr>
          <p:nvPr/>
        </p:nvSpPr>
        <p:spPr bwMode="auto">
          <a:xfrm>
            <a:off x="4826000" y="3711575"/>
            <a:ext cx="1438275" cy="1430338"/>
          </a:xfrm>
          <a:prstGeom prst="ellipse">
            <a:avLst/>
          </a:prstGeom>
          <a:solidFill>
            <a:srgbClr val="D9E6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43" name="Oval 258"/>
          <p:cNvSpPr>
            <a:spLocks noChangeArrowheads="1"/>
          </p:cNvSpPr>
          <p:nvPr/>
        </p:nvSpPr>
        <p:spPr bwMode="auto">
          <a:xfrm>
            <a:off x="4878388" y="3763963"/>
            <a:ext cx="1333500" cy="1325562"/>
          </a:xfrm>
          <a:prstGeom prst="ellipse">
            <a:avLst/>
          </a:prstGeom>
          <a:solidFill>
            <a:srgbClr val="DCE8D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44" name="Oval 259"/>
          <p:cNvSpPr>
            <a:spLocks noChangeArrowheads="1"/>
          </p:cNvSpPr>
          <p:nvPr/>
        </p:nvSpPr>
        <p:spPr bwMode="auto">
          <a:xfrm>
            <a:off x="4930775" y="3816350"/>
            <a:ext cx="1228725" cy="1220788"/>
          </a:xfrm>
          <a:prstGeom prst="ellipse">
            <a:avLst/>
          </a:prstGeom>
          <a:solidFill>
            <a:srgbClr val="DFEAD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45" name="Oval 260"/>
          <p:cNvSpPr>
            <a:spLocks noChangeArrowheads="1"/>
          </p:cNvSpPr>
          <p:nvPr/>
        </p:nvSpPr>
        <p:spPr bwMode="auto">
          <a:xfrm>
            <a:off x="4983163" y="3868738"/>
            <a:ext cx="1123950" cy="1116012"/>
          </a:xfrm>
          <a:prstGeom prst="ellipse">
            <a:avLst/>
          </a:prstGeom>
          <a:solidFill>
            <a:srgbClr val="E2ECD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46" name="Oval 261"/>
          <p:cNvSpPr>
            <a:spLocks noChangeArrowheads="1"/>
          </p:cNvSpPr>
          <p:nvPr/>
        </p:nvSpPr>
        <p:spPr bwMode="auto">
          <a:xfrm>
            <a:off x="5035550" y="3919538"/>
            <a:ext cx="1019175" cy="1014412"/>
          </a:xfrm>
          <a:prstGeom prst="ellipse">
            <a:avLst/>
          </a:prstGeom>
          <a:solidFill>
            <a:srgbClr val="E5EE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47" name="Oval 262"/>
          <p:cNvSpPr>
            <a:spLocks noChangeArrowheads="1"/>
          </p:cNvSpPr>
          <p:nvPr/>
        </p:nvSpPr>
        <p:spPr bwMode="auto">
          <a:xfrm>
            <a:off x="5087938" y="3971925"/>
            <a:ext cx="914400" cy="909638"/>
          </a:xfrm>
          <a:prstGeom prst="ellipse">
            <a:avLst/>
          </a:prstGeom>
          <a:solidFill>
            <a:srgbClr val="E8F0E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48" name="Oval 263"/>
          <p:cNvSpPr>
            <a:spLocks noChangeArrowheads="1"/>
          </p:cNvSpPr>
          <p:nvPr/>
        </p:nvSpPr>
        <p:spPr bwMode="auto">
          <a:xfrm>
            <a:off x="5140325" y="4024313"/>
            <a:ext cx="836613" cy="804862"/>
          </a:xfrm>
          <a:prstGeom prst="ellipse">
            <a:avLst/>
          </a:prstGeom>
          <a:solidFill>
            <a:srgbClr val="EBF2E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49" name="Rectangle 271"/>
          <p:cNvSpPr>
            <a:spLocks noChangeArrowheads="1"/>
          </p:cNvSpPr>
          <p:nvPr/>
        </p:nvSpPr>
        <p:spPr bwMode="auto">
          <a:xfrm>
            <a:off x="4813300" y="4114800"/>
            <a:ext cx="1517650" cy="6492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50" name="Freeform 291"/>
          <p:cNvSpPr>
            <a:spLocks/>
          </p:cNvSpPr>
          <p:nvPr/>
        </p:nvSpPr>
        <p:spPr bwMode="auto">
          <a:xfrm>
            <a:off x="5454650" y="3763963"/>
            <a:ext cx="182563" cy="338137"/>
          </a:xfrm>
          <a:custGeom>
            <a:avLst/>
            <a:gdLst>
              <a:gd name="T0" fmla="*/ 66 w 115"/>
              <a:gd name="T1" fmla="*/ 49 h 213"/>
              <a:gd name="T2" fmla="*/ 115 w 115"/>
              <a:gd name="T3" fmla="*/ 0 h 213"/>
              <a:gd name="T4" fmla="*/ 66 w 115"/>
              <a:gd name="T5" fmla="*/ 213 h 213"/>
              <a:gd name="T6" fmla="*/ 0 w 115"/>
              <a:gd name="T7" fmla="*/ 0 h 213"/>
              <a:gd name="T8" fmla="*/ 66 w 115"/>
              <a:gd name="T9" fmla="*/ 49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213"/>
              <a:gd name="T17" fmla="*/ 115 w 115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213">
                <a:moveTo>
                  <a:pt x="66" y="49"/>
                </a:moveTo>
                <a:lnTo>
                  <a:pt x="115" y="0"/>
                </a:lnTo>
                <a:lnTo>
                  <a:pt x="66" y="213"/>
                </a:lnTo>
                <a:lnTo>
                  <a:pt x="0" y="0"/>
                </a:lnTo>
                <a:lnTo>
                  <a:pt x="66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51" name="Line 292"/>
          <p:cNvSpPr>
            <a:spLocks noChangeShapeType="1"/>
          </p:cNvSpPr>
          <p:nvPr/>
        </p:nvSpPr>
        <p:spPr bwMode="auto">
          <a:xfrm flipV="1">
            <a:off x="5559425" y="3425825"/>
            <a:ext cx="1588" cy="468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52" name="Oval 293"/>
          <p:cNvSpPr>
            <a:spLocks noChangeArrowheads="1"/>
          </p:cNvSpPr>
          <p:nvPr/>
        </p:nvSpPr>
        <p:spPr bwMode="auto">
          <a:xfrm>
            <a:off x="7023100" y="3608388"/>
            <a:ext cx="1620838" cy="1636712"/>
          </a:xfrm>
          <a:prstGeom prst="ellipse">
            <a:avLst/>
          </a:prstGeom>
          <a:solidFill>
            <a:srgbClr val="D3E2C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53" name="Oval 294"/>
          <p:cNvSpPr>
            <a:spLocks noChangeArrowheads="1"/>
          </p:cNvSpPr>
          <p:nvPr/>
        </p:nvSpPr>
        <p:spPr bwMode="auto">
          <a:xfrm>
            <a:off x="7075488" y="3660775"/>
            <a:ext cx="1516062" cy="1531938"/>
          </a:xfrm>
          <a:prstGeom prst="ellipse">
            <a:avLst/>
          </a:prstGeom>
          <a:solidFill>
            <a:srgbClr val="D6E4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54" name="Oval 295"/>
          <p:cNvSpPr>
            <a:spLocks noChangeArrowheads="1"/>
          </p:cNvSpPr>
          <p:nvPr/>
        </p:nvSpPr>
        <p:spPr bwMode="auto">
          <a:xfrm>
            <a:off x="7100888" y="3711575"/>
            <a:ext cx="1438275" cy="1430338"/>
          </a:xfrm>
          <a:prstGeom prst="ellipse">
            <a:avLst/>
          </a:prstGeom>
          <a:solidFill>
            <a:srgbClr val="D9E6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55" name="Oval 296"/>
          <p:cNvSpPr>
            <a:spLocks noChangeArrowheads="1"/>
          </p:cNvSpPr>
          <p:nvPr/>
        </p:nvSpPr>
        <p:spPr bwMode="auto">
          <a:xfrm>
            <a:off x="7153275" y="3763963"/>
            <a:ext cx="1333500" cy="1325562"/>
          </a:xfrm>
          <a:prstGeom prst="ellipse">
            <a:avLst/>
          </a:prstGeom>
          <a:solidFill>
            <a:srgbClr val="DCE8D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56" name="Oval 297"/>
          <p:cNvSpPr>
            <a:spLocks noChangeArrowheads="1"/>
          </p:cNvSpPr>
          <p:nvPr/>
        </p:nvSpPr>
        <p:spPr bwMode="auto">
          <a:xfrm>
            <a:off x="7205663" y="3816350"/>
            <a:ext cx="1255712" cy="1220788"/>
          </a:xfrm>
          <a:prstGeom prst="ellipse">
            <a:avLst/>
          </a:prstGeom>
          <a:solidFill>
            <a:srgbClr val="DFEAD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57" name="Oval 298"/>
          <p:cNvSpPr>
            <a:spLocks noChangeArrowheads="1"/>
          </p:cNvSpPr>
          <p:nvPr/>
        </p:nvSpPr>
        <p:spPr bwMode="auto">
          <a:xfrm>
            <a:off x="7258050" y="3868738"/>
            <a:ext cx="1150938" cy="1116012"/>
          </a:xfrm>
          <a:prstGeom prst="ellipse">
            <a:avLst/>
          </a:prstGeom>
          <a:solidFill>
            <a:srgbClr val="E2ECD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58" name="Oval 299"/>
          <p:cNvSpPr>
            <a:spLocks noChangeArrowheads="1"/>
          </p:cNvSpPr>
          <p:nvPr/>
        </p:nvSpPr>
        <p:spPr bwMode="auto">
          <a:xfrm>
            <a:off x="7239000" y="3886200"/>
            <a:ext cx="1046163" cy="1014413"/>
          </a:xfrm>
          <a:prstGeom prst="ellipse">
            <a:avLst/>
          </a:prstGeom>
          <a:solidFill>
            <a:srgbClr val="E5EE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59" name="Rectangle 309"/>
          <p:cNvSpPr>
            <a:spLocks noChangeArrowheads="1"/>
          </p:cNvSpPr>
          <p:nvPr/>
        </p:nvSpPr>
        <p:spPr bwMode="auto">
          <a:xfrm>
            <a:off x="7088188" y="4114800"/>
            <a:ext cx="1516062" cy="6492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60" name="Freeform 326"/>
          <p:cNvSpPr>
            <a:spLocks/>
          </p:cNvSpPr>
          <p:nvPr/>
        </p:nvSpPr>
        <p:spPr bwMode="auto">
          <a:xfrm>
            <a:off x="7754938" y="3763963"/>
            <a:ext cx="157162" cy="338137"/>
          </a:xfrm>
          <a:custGeom>
            <a:avLst/>
            <a:gdLst>
              <a:gd name="T0" fmla="*/ 49 w 99"/>
              <a:gd name="T1" fmla="*/ 49 h 213"/>
              <a:gd name="T2" fmla="*/ 99 w 99"/>
              <a:gd name="T3" fmla="*/ 0 h 213"/>
              <a:gd name="T4" fmla="*/ 49 w 99"/>
              <a:gd name="T5" fmla="*/ 213 h 213"/>
              <a:gd name="T6" fmla="*/ 0 w 99"/>
              <a:gd name="T7" fmla="*/ 0 h 213"/>
              <a:gd name="T8" fmla="*/ 49 w 99"/>
              <a:gd name="T9" fmla="*/ 49 h 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"/>
              <a:gd name="T16" fmla="*/ 0 h 213"/>
              <a:gd name="T17" fmla="*/ 99 w 99"/>
              <a:gd name="T18" fmla="*/ 213 h 2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" h="213">
                <a:moveTo>
                  <a:pt x="49" y="49"/>
                </a:moveTo>
                <a:lnTo>
                  <a:pt x="99" y="0"/>
                </a:lnTo>
                <a:lnTo>
                  <a:pt x="49" y="213"/>
                </a:lnTo>
                <a:lnTo>
                  <a:pt x="0" y="0"/>
                </a:lnTo>
                <a:lnTo>
                  <a:pt x="49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5161" name="Line 327"/>
          <p:cNvSpPr>
            <a:spLocks noChangeShapeType="1"/>
          </p:cNvSpPr>
          <p:nvPr/>
        </p:nvSpPr>
        <p:spPr bwMode="auto">
          <a:xfrm flipV="1">
            <a:off x="7832725" y="3425825"/>
            <a:ext cx="1588" cy="468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2" name="Text Box 328"/>
          <p:cNvSpPr txBox="1">
            <a:spLocks noChangeArrowheads="1"/>
          </p:cNvSpPr>
          <p:nvPr/>
        </p:nvSpPr>
        <p:spPr bwMode="auto">
          <a:xfrm>
            <a:off x="381000" y="2514600"/>
            <a:ext cx="137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600" b="1">
                <a:latin typeface="Times New Roman" charset="0"/>
              </a:rPr>
              <a:t>Establecer objetivos del prototipo</a:t>
            </a:r>
            <a:endParaRPr lang="es-ES_tradnl">
              <a:latin typeface="Times New Roman" charset="0"/>
            </a:endParaRPr>
          </a:p>
        </p:txBody>
      </p:sp>
      <p:sp>
        <p:nvSpPr>
          <p:cNvPr id="5163" name="Text Box 329"/>
          <p:cNvSpPr txBox="1">
            <a:spLocks noChangeArrowheads="1"/>
          </p:cNvSpPr>
          <p:nvPr/>
        </p:nvSpPr>
        <p:spPr bwMode="auto">
          <a:xfrm>
            <a:off x="381000" y="4038600"/>
            <a:ext cx="1371600" cy="777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500" b="1">
                <a:latin typeface="Times New Roman" charset="0"/>
              </a:rPr>
              <a:t>Plan de construcción del prototipo</a:t>
            </a:r>
            <a:endParaRPr lang="es-ES_tradnl">
              <a:latin typeface="Times New Roman" charset="0"/>
            </a:endParaRPr>
          </a:p>
        </p:txBody>
      </p:sp>
      <p:sp>
        <p:nvSpPr>
          <p:cNvPr id="5164" name="Text Box 330"/>
          <p:cNvSpPr txBox="1">
            <a:spLocks noChangeArrowheads="1"/>
          </p:cNvSpPr>
          <p:nvPr/>
        </p:nvSpPr>
        <p:spPr bwMode="auto">
          <a:xfrm>
            <a:off x="2590800" y="4038600"/>
            <a:ext cx="1371600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500" b="1">
                <a:latin typeface="Times New Roman" charset="0"/>
              </a:rPr>
              <a:t>Definición general</a:t>
            </a:r>
            <a:endParaRPr lang="es-ES_tradnl">
              <a:latin typeface="Times New Roman" charset="0"/>
            </a:endParaRPr>
          </a:p>
        </p:txBody>
      </p:sp>
      <p:sp>
        <p:nvSpPr>
          <p:cNvPr id="5165" name="Text Box 331"/>
          <p:cNvSpPr txBox="1">
            <a:spLocks noChangeArrowheads="1"/>
          </p:cNvSpPr>
          <p:nvPr/>
        </p:nvSpPr>
        <p:spPr bwMode="auto">
          <a:xfrm>
            <a:off x="4876800" y="4191000"/>
            <a:ext cx="1371600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500" b="1">
                <a:latin typeface="Times New Roman" charset="0"/>
              </a:rPr>
              <a:t>Prototipo ejecutable</a:t>
            </a:r>
            <a:endParaRPr lang="es-ES_tradnl">
              <a:latin typeface="Times New Roman" charset="0"/>
            </a:endParaRPr>
          </a:p>
        </p:txBody>
      </p:sp>
      <p:sp>
        <p:nvSpPr>
          <p:cNvPr id="5166" name="Text Box 332"/>
          <p:cNvSpPr txBox="1">
            <a:spLocks noChangeArrowheads="1"/>
          </p:cNvSpPr>
          <p:nvPr/>
        </p:nvSpPr>
        <p:spPr bwMode="auto">
          <a:xfrm>
            <a:off x="7162800" y="4191000"/>
            <a:ext cx="1371600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500" b="1">
                <a:latin typeface="Times New Roman" charset="0"/>
              </a:rPr>
              <a:t>Informe de evaluación</a:t>
            </a:r>
            <a:endParaRPr lang="es-ES_tradnl">
              <a:latin typeface="Times New Roman" charset="0"/>
            </a:endParaRPr>
          </a:p>
        </p:txBody>
      </p:sp>
      <p:sp>
        <p:nvSpPr>
          <p:cNvPr id="5167" name="Text Box 333"/>
          <p:cNvSpPr txBox="1">
            <a:spLocks noChangeArrowheads="1"/>
          </p:cNvSpPr>
          <p:nvPr/>
        </p:nvSpPr>
        <p:spPr bwMode="auto">
          <a:xfrm>
            <a:off x="2514600" y="2514600"/>
            <a:ext cx="15240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600" b="1">
                <a:latin typeface="Times New Roman" charset="0"/>
              </a:rPr>
              <a:t>Definir funcionalidad del prototipo</a:t>
            </a:r>
            <a:endParaRPr lang="es-ES_tradnl">
              <a:latin typeface="Times New Roman" charset="0"/>
            </a:endParaRPr>
          </a:p>
        </p:txBody>
      </p:sp>
      <p:sp>
        <p:nvSpPr>
          <p:cNvPr id="5168" name="Text Box 334"/>
          <p:cNvSpPr txBox="1">
            <a:spLocks noChangeArrowheads="1"/>
          </p:cNvSpPr>
          <p:nvPr/>
        </p:nvSpPr>
        <p:spPr bwMode="auto">
          <a:xfrm>
            <a:off x="4800600" y="2695575"/>
            <a:ext cx="15240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600" b="1">
                <a:latin typeface="Times New Roman" charset="0"/>
              </a:rPr>
              <a:t>Desarrollar prototipo</a:t>
            </a:r>
            <a:endParaRPr lang="es-ES_tradnl">
              <a:latin typeface="Times New Roman" charset="0"/>
            </a:endParaRPr>
          </a:p>
        </p:txBody>
      </p:sp>
      <p:sp>
        <p:nvSpPr>
          <p:cNvPr id="5169" name="Text Box 335"/>
          <p:cNvSpPr txBox="1">
            <a:spLocks noChangeArrowheads="1"/>
          </p:cNvSpPr>
          <p:nvPr/>
        </p:nvSpPr>
        <p:spPr bwMode="auto">
          <a:xfrm>
            <a:off x="7086600" y="2667000"/>
            <a:ext cx="15240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600" b="1">
                <a:latin typeface="Times New Roman" charset="0"/>
              </a:rPr>
              <a:t>Evaluar prototipo</a:t>
            </a:r>
            <a:endParaRPr lang="es-ES_tradnl">
              <a:latin typeface="Times New Roman" charset="0"/>
            </a:endParaRPr>
          </a:p>
        </p:txBody>
      </p:sp>
      <p:sp>
        <p:nvSpPr>
          <p:cNvPr id="5170" name="120 Rectángulo"/>
          <p:cNvSpPr>
            <a:spLocks noChangeArrowheads="1"/>
          </p:cNvSpPr>
          <p:nvPr/>
        </p:nvSpPr>
        <p:spPr bwMode="auto">
          <a:xfrm>
            <a:off x="552450" y="6488113"/>
            <a:ext cx="7929563" cy="3444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76486" y="824013"/>
            <a:ext cx="8195310" cy="792088"/>
          </a:xfrm>
          <a:noFill/>
        </p:spPr>
        <p:txBody>
          <a:bodyPr lIns="90477" tIns="44445" rIns="90477" bIns="44445">
            <a:normAutofit fontScale="90000"/>
          </a:bodyPr>
          <a:lstStyle/>
          <a:p>
            <a:r>
              <a:rPr lang="es-ES" dirty="0"/>
              <a:t>El proceso de desarrollo de prototipos</a:t>
            </a:r>
            <a:endParaRPr lang="en-GB" dirty="0"/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120650" y="2413000"/>
            <a:ext cx="8810625" cy="2832100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48" name="Rectangle 1146"/>
          <p:cNvSpPr>
            <a:spLocks noChangeArrowheads="1"/>
          </p:cNvSpPr>
          <p:nvPr/>
        </p:nvSpPr>
        <p:spPr bwMode="auto">
          <a:xfrm>
            <a:off x="300038" y="2511425"/>
            <a:ext cx="8583612" cy="2752725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49" name="Rectangle 1147"/>
          <p:cNvSpPr>
            <a:spLocks noChangeArrowheads="1"/>
          </p:cNvSpPr>
          <p:nvPr/>
        </p:nvSpPr>
        <p:spPr bwMode="auto">
          <a:xfrm>
            <a:off x="5992813" y="2741613"/>
            <a:ext cx="2862262" cy="715962"/>
          </a:xfrm>
          <a:prstGeom prst="rect">
            <a:avLst/>
          </a:prstGeom>
          <a:solidFill>
            <a:srgbClr val="6E7A6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0" name="AutoShape 1148"/>
          <p:cNvSpPr>
            <a:spLocks noChangeArrowheads="1"/>
          </p:cNvSpPr>
          <p:nvPr/>
        </p:nvSpPr>
        <p:spPr bwMode="auto">
          <a:xfrm>
            <a:off x="3265190" y="3029446"/>
            <a:ext cx="1820863" cy="746125"/>
          </a:xfrm>
          <a:prstGeom prst="roundRect">
            <a:avLst>
              <a:gd name="adj" fmla="val 50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1" name="AutoShape 1149"/>
          <p:cNvSpPr>
            <a:spLocks noChangeArrowheads="1"/>
          </p:cNvSpPr>
          <p:nvPr/>
        </p:nvSpPr>
        <p:spPr bwMode="auto">
          <a:xfrm>
            <a:off x="3236615" y="4493121"/>
            <a:ext cx="1849438" cy="715963"/>
          </a:xfrm>
          <a:prstGeom prst="roundRect">
            <a:avLst>
              <a:gd name="adj" fmla="val 52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2" name="Rectangle 1150"/>
          <p:cNvSpPr>
            <a:spLocks noChangeArrowheads="1"/>
          </p:cNvSpPr>
          <p:nvPr/>
        </p:nvSpPr>
        <p:spPr bwMode="auto">
          <a:xfrm>
            <a:off x="5992813" y="4175125"/>
            <a:ext cx="2862262" cy="715963"/>
          </a:xfrm>
          <a:prstGeom prst="rect">
            <a:avLst/>
          </a:prstGeom>
          <a:solidFill>
            <a:srgbClr val="6E7A6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3" name="Rectangle 1151"/>
          <p:cNvSpPr>
            <a:spLocks noChangeArrowheads="1"/>
          </p:cNvSpPr>
          <p:nvPr/>
        </p:nvSpPr>
        <p:spPr bwMode="auto">
          <a:xfrm>
            <a:off x="461665" y="3775571"/>
            <a:ext cx="1849438" cy="717550"/>
          </a:xfrm>
          <a:prstGeom prst="rect">
            <a:avLst/>
          </a:prstGeom>
          <a:solidFill>
            <a:srgbClr val="6E7A68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4" name="Oval 1152"/>
          <p:cNvSpPr>
            <a:spLocks noChangeArrowheads="1"/>
          </p:cNvSpPr>
          <p:nvPr/>
        </p:nvSpPr>
        <p:spPr bwMode="auto">
          <a:xfrm>
            <a:off x="5791200" y="1450975"/>
            <a:ext cx="2947988" cy="2895600"/>
          </a:xfrm>
          <a:prstGeom prst="ellipse">
            <a:avLst/>
          </a:prstGeom>
          <a:solidFill>
            <a:srgbClr val="D3E2C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5" name="Oval 1153"/>
          <p:cNvSpPr>
            <a:spLocks noChangeArrowheads="1"/>
          </p:cNvSpPr>
          <p:nvPr/>
        </p:nvSpPr>
        <p:spPr bwMode="auto">
          <a:xfrm>
            <a:off x="5921102" y="1544092"/>
            <a:ext cx="2833688" cy="2781300"/>
          </a:xfrm>
          <a:prstGeom prst="ellipse">
            <a:avLst/>
          </a:prstGeom>
          <a:solidFill>
            <a:srgbClr val="D5E3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6" name="Oval 1154"/>
          <p:cNvSpPr>
            <a:spLocks noChangeArrowheads="1"/>
          </p:cNvSpPr>
          <p:nvPr/>
        </p:nvSpPr>
        <p:spPr bwMode="auto">
          <a:xfrm>
            <a:off x="5921102" y="1832124"/>
            <a:ext cx="2716212" cy="2695575"/>
          </a:xfrm>
          <a:prstGeom prst="ellipse">
            <a:avLst/>
          </a:prstGeom>
          <a:solidFill>
            <a:srgbClr val="D6E4C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7" name="Oval 1155"/>
          <p:cNvSpPr>
            <a:spLocks noChangeArrowheads="1"/>
          </p:cNvSpPr>
          <p:nvPr/>
        </p:nvSpPr>
        <p:spPr bwMode="auto">
          <a:xfrm>
            <a:off x="5993110" y="1832124"/>
            <a:ext cx="2630487" cy="2581275"/>
          </a:xfrm>
          <a:prstGeom prst="ellipse">
            <a:avLst/>
          </a:prstGeom>
          <a:solidFill>
            <a:srgbClr val="D8E5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8" name="Oval 1156"/>
          <p:cNvSpPr>
            <a:spLocks noChangeArrowheads="1"/>
          </p:cNvSpPr>
          <p:nvPr/>
        </p:nvSpPr>
        <p:spPr bwMode="auto">
          <a:xfrm>
            <a:off x="6022975" y="1679575"/>
            <a:ext cx="2514600" cy="2466975"/>
          </a:xfrm>
          <a:prstGeom prst="ellipse">
            <a:avLst/>
          </a:prstGeom>
          <a:solidFill>
            <a:srgbClr val="DAE6D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59" name="Oval 1157"/>
          <p:cNvSpPr>
            <a:spLocks noChangeArrowheads="1"/>
          </p:cNvSpPr>
          <p:nvPr/>
        </p:nvSpPr>
        <p:spPr bwMode="auto">
          <a:xfrm>
            <a:off x="6080125" y="1736725"/>
            <a:ext cx="2398713" cy="2351088"/>
          </a:xfrm>
          <a:prstGeom prst="ellipse">
            <a:avLst/>
          </a:prstGeom>
          <a:solidFill>
            <a:srgbClr val="DCE8D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0" name="Oval 1158"/>
          <p:cNvSpPr>
            <a:spLocks noChangeArrowheads="1"/>
          </p:cNvSpPr>
          <p:nvPr/>
        </p:nvSpPr>
        <p:spPr bwMode="auto">
          <a:xfrm>
            <a:off x="6125865" y="2111871"/>
            <a:ext cx="2284413" cy="2236788"/>
          </a:xfrm>
          <a:prstGeom prst="ellipse">
            <a:avLst/>
          </a:prstGeom>
          <a:solidFill>
            <a:srgbClr val="DDE9D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1" name="Oval 1159"/>
          <p:cNvSpPr>
            <a:spLocks noChangeArrowheads="1"/>
          </p:cNvSpPr>
          <p:nvPr/>
        </p:nvSpPr>
        <p:spPr bwMode="auto">
          <a:xfrm>
            <a:off x="6184603" y="2170609"/>
            <a:ext cx="2166937" cy="2120900"/>
          </a:xfrm>
          <a:prstGeom prst="ellipse">
            <a:avLst/>
          </a:prstGeom>
          <a:solidFill>
            <a:srgbClr val="DFE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2" name="Oval 1160"/>
          <p:cNvSpPr>
            <a:spLocks noChangeArrowheads="1"/>
          </p:cNvSpPr>
          <p:nvPr/>
        </p:nvSpPr>
        <p:spPr bwMode="auto">
          <a:xfrm>
            <a:off x="6241753" y="2227759"/>
            <a:ext cx="2052637" cy="2006600"/>
          </a:xfrm>
          <a:prstGeom prst="ellipse">
            <a:avLst/>
          </a:prstGeom>
          <a:solidFill>
            <a:srgbClr val="E1EBD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3" name="Oval 1161"/>
          <p:cNvSpPr>
            <a:spLocks noChangeArrowheads="1"/>
          </p:cNvSpPr>
          <p:nvPr/>
        </p:nvSpPr>
        <p:spPr bwMode="auto">
          <a:xfrm>
            <a:off x="6300490" y="2284909"/>
            <a:ext cx="1935163" cy="1920875"/>
          </a:xfrm>
          <a:prstGeom prst="ellipse">
            <a:avLst/>
          </a:prstGeom>
          <a:solidFill>
            <a:srgbClr val="E3ECD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4" name="Rectangle 1178"/>
          <p:cNvSpPr>
            <a:spLocks noChangeArrowheads="1"/>
          </p:cNvSpPr>
          <p:nvPr/>
        </p:nvSpPr>
        <p:spPr bwMode="auto">
          <a:xfrm>
            <a:off x="5851228" y="2900859"/>
            <a:ext cx="2862262" cy="7175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5" name="Oval 1179"/>
          <p:cNvSpPr>
            <a:spLocks noChangeArrowheads="1"/>
          </p:cNvSpPr>
          <p:nvPr/>
        </p:nvSpPr>
        <p:spPr bwMode="auto">
          <a:xfrm>
            <a:off x="3035003" y="2284909"/>
            <a:ext cx="1878012" cy="1892300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6" name="Oval 1180"/>
          <p:cNvSpPr>
            <a:spLocks noChangeArrowheads="1"/>
          </p:cNvSpPr>
          <p:nvPr/>
        </p:nvSpPr>
        <p:spPr bwMode="auto">
          <a:xfrm>
            <a:off x="3092153" y="2342059"/>
            <a:ext cx="1762125" cy="1778000"/>
          </a:xfrm>
          <a:prstGeom prst="ellipse">
            <a:avLst/>
          </a:prstGeom>
          <a:solidFill>
            <a:srgbClr val="DB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7" name="Oval 1181"/>
          <p:cNvSpPr>
            <a:spLocks noChangeArrowheads="1"/>
          </p:cNvSpPr>
          <p:nvPr/>
        </p:nvSpPr>
        <p:spPr bwMode="auto">
          <a:xfrm>
            <a:off x="3149303" y="2399209"/>
            <a:ext cx="1647825" cy="1663700"/>
          </a:xfrm>
          <a:prstGeom prst="ellipse">
            <a:avLst/>
          </a:prstGeom>
          <a:solidFill>
            <a:srgbClr val="DDEA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8" name="Oval 1182"/>
          <p:cNvSpPr>
            <a:spLocks noChangeArrowheads="1"/>
          </p:cNvSpPr>
          <p:nvPr/>
        </p:nvSpPr>
        <p:spPr bwMode="auto">
          <a:xfrm>
            <a:off x="3208040" y="2484934"/>
            <a:ext cx="1531938" cy="1520825"/>
          </a:xfrm>
          <a:prstGeom prst="ellipse">
            <a:avLst/>
          </a:prstGeom>
          <a:solidFill>
            <a:srgbClr val="E0EC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69" name="Oval 1183"/>
          <p:cNvSpPr>
            <a:spLocks noChangeArrowheads="1"/>
          </p:cNvSpPr>
          <p:nvPr/>
        </p:nvSpPr>
        <p:spPr bwMode="auto">
          <a:xfrm>
            <a:off x="3265190" y="2542084"/>
            <a:ext cx="1416050" cy="1404937"/>
          </a:xfrm>
          <a:prstGeom prst="ellipse">
            <a:avLst/>
          </a:prstGeom>
          <a:solidFill>
            <a:srgbClr val="E2ED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0" name="AutoShape 1195"/>
          <p:cNvSpPr>
            <a:spLocks noChangeArrowheads="1"/>
          </p:cNvSpPr>
          <p:nvPr/>
        </p:nvSpPr>
        <p:spPr bwMode="auto">
          <a:xfrm>
            <a:off x="3049290" y="2872284"/>
            <a:ext cx="1849438" cy="746125"/>
          </a:xfrm>
          <a:prstGeom prst="roundRect">
            <a:avLst>
              <a:gd name="adj" fmla="val 481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1" name="Freeform 1196"/>
          <p:cNvSpPr>
            <a:spLocks/>
          </p:cNvSpPr>
          <p:nvPr/>
        </p:nvSpPr>
        <p:spPr bwMode="auto">
          <a:xfrm>
            <a:off x="5433715" y="3145334"/>
            <a:ext cx="374650" cy="171450"/>
          </a:xfrm>
          <a:custGeom>
            <a:avLst/>
            <a:gdLst>
              <a:gd name="T0" fmla="*/ 54 w 236"/>
              <a:gd name="T1" fmla="*/ 54 h 108"/>
              <a:gd name="T2" fmla="*/ 0 w 236"/>
              <a:gd name="T3" fmla="*/ 0 h 108"/>
              <a:gd name="T4" fmla="*/ 236 w 236"/>
              <a:gd name="T5" fmla="*/ 54 h 108"/>
              <a:gd name="T6" fmla="*/ 0 w 236"/>
              <a:gd name="T7" fmla="*/ 108 h 108"/>
              <a:gd name="T8" fmla="*/ 54 w 236"/>
              <a:gd name="T9" fmla="*/ 54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108"/>
              <a:gd name="T17" fmla="*/ 236 w 236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108">
                <a:moveTo>
                  <a:pt x="54" y="54"/>
                </a:moveTo>
                <a:lnTo>
                  <a:pt x="0" y="0"/>
                </a:lnTo>
                <a:lnTo>
                  <a:pt x="236" y="54"/>
                </a:lnTo>
                <a:lnTo>
                  <a:pt x="0" y="108"/>
                </a:lnTo>
                <a:lnTo>
                  <a:pt x="54" y="54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2" name="Oval 1220"/>
          <p:cNvSpPr>
            <a:spLocks noChangeArrowheads="1"/>
          </p:cNvSpPr>
          <p:nvPr/>
        </p:nvSpPr>
        <p:spPr bwMode="auto">
          <a:xfrm>
            <a:off x="3035003" y="3746996"/>
            <a:ext cx="1878012" cy="186372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3" name="Oval 1221"/>
          <p:cNvSpPr>
            <a:spLocks noChangeArrowheads="1"/>
          </p:cNvSpPr>
          <p:nvPr/>
        </p:nvSpPr>
        <p:spPr bwMode="auto">
          <a:xfrm>
            <a:off x="3092153" y="3804146"/>
            <a:ext cx="1762125" cy="1749425"/>
          </a:xfrm>
          <a:prstGeom prst="ellipse">
            <a:avLst/>
          </a:prstGeom>
          <a:solidFill>
            <a:srgbClr val="DB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4" name="Oval 1222"/>
          <p:cNvSpPr>
            <a:spLocks noChangeArrowheads="1"/>
          </p:cNvSpPr>
          <p:nvPr/>
        </p:nvSpPr>
        <p:spPr bwMode="auto">
          <a:xfrm>
            <a:off x="3149303" y="3861296"/>
            <a:ext cx="1647825" cy="1635125"/>
          </a:xfrm>
          <a:prstGeom prst="ellipse">
            <a:avLst/>
          </a:prstGeom>
          <a:solidFill>
            <a:srgbClr val="DDEA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5" name="Oval 1223"/>
          <p:cNvSpPr>
            <a:spLocks noChangeArrowheads="1"/>
          </p:cNvSpPr>
          <p:nvPr/>
        </p:nvSpPr>
        <p:spPr bwMode="auto">
          <a:xfrm>
            <a:off x="3208040" y="3947021"/>
            <a:ext cx="1531938" cy="1492250"/>
          </a:xfrm>
          <a:prstGeom prst="ellipse">
            <a:avLst/>
          </a:prstGeom>
          <a:solidFill>
            <a:srgbClr val="E0EC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6" name="Oval 1224"/>
          <p:cNvSpPr>
            <a:spLocks noChangeArrowheads="1"/>
          </p:cNvSpPr>
          <p:nvPr/>
        </p:nvSpPr>
        <p:spPr bwMode="auto">
          <a:xfrm>
            <a:off x="3265190" y="4005759"/>
            <a:ext cx="1416050" cy="1376362"/>
          </a:xfrm>
          <a:prstGeom prst="ellipse">
            <a:avLst/>
          </a:prstGeom>
          <a:solidFill>
            <a:srgbClr val="E2ED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7" name="AutoShape 1236"/>
          <p:cNvSpPr>
            <a:spLocks noChangeArrowheads="1"/>
          </p:cNvSpPr>
          <p:nvPr/>
        </p:nvSpPr>
        <p:spPr bwMode="auto">
          <a:xfrm>
            <a:off x="3049290" y="4305796"/>
            <a:ext cx="1849438" cy="746125"/>
          </a:xfrm>
          <a:prstGeom prst="roundRect">
            <a:avLst>
              <a:gd name="adj" fmla="val 481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8" name="Oval 1273"/>
          <p:cNvSpPr>
            <a:spLocks noChangeArrowheads="1"/>
          </p:cNvSpPr>
          <p:nvPr/>
        </p:nvSpPr>
        <p:spPr bwMode="auto">
          <a:xfrm>
            <a:off x="5751215" y="3231059"/>
            <a:ext cx="2976563" cy="2895600"/>
          </a:xfrm>
          <a:prstGeom prst="ellipse">
            <a:avLst/>
          </a:prstGeom>
          <a:solidFill>
            <a:srgbClr val="D3E2C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79" name="Oval 1274"/>
          <p:cNvSpPr>
            <a:spLocks noChangeArrowheads="1"/>
          </p:cNvSpPr>
          <p:nvPr/>
        </p:nvSpPr>
        <p:spPr bwMode="auto">
          <a:xfrm>
            <a:off x="5808365" y="3288209"/>
            <a:ext cx="2862263" cy="2781300"/>
          </a:xfrm>
          <a:prstGeom prst="ellipse">
            <a:avLst/>
          </a:prstGeom>
          <a:solidFill>
            <a:srgbClr val="D5E3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0" name="Oval 1275"/>
          <p:cNvSpPr>
            <a:spLocks noChangeArrowheads="1"/>
          </p:cNvSpPr>
          <p:nvPr/>
        </p:nvSpPr>
        <p:spPr bwMode="auto">
          <a:xfrm>
            <a:off x="5867103" y="3345359"/>
            <a:ext cx="2744787" cy="2667000"/>
          </a:xfrm>
          <a:prstGeom prst="ellipse">
            <a:avLst/>
          </a:prstGeom>
          <a:solidFill>
            <a:srgbClr val="D6E4C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1" name="Oval 1276"/>
          <p:cNvSpPr>
            <a:spLocks noChangeArrowheads="1"/>
          </p:cNvSpPr>
          <p:nvPr/>
        </p:nvSpPr>
        <p:spPr bwMode="auto">
          <a:xfrm>
            <a:off x="5924253" y="3402509"/>
            <a:ext cx="2630487" cy="2552700"/>
          </a:xfrm>
          <a:prstGeom prst="ellipse">
            <a:avLst/>
          </a:prstGeom>
          <a:solidFill>
            <a:srgbClr val="D8E5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2" name="Oval 1277"/>
          <p:cNvSpPr>
            <a:spLocks noChangeArrowheads="1"/>
          </p:cNvSpPr>
          <p:nvPr/>
        </p:nvSpPr>
        <p:spPr bwMode="auto">
          <a:xfrm>
            <a:off x="5981403" y="3459659"/>
            <a:ext cx="2514600" cy="2438400"/>
          </a:xfrm>
          <a:prstGeom prst="ellipse">
            <a:avLst/>
          </a:prstGeom>
          <a:solidFill>
            <a:srgbClr val="DAE6D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3" name="Oval 1278"/>
          <p:cNvSpPr>
            <a:spLocks noChangeArrowheads="1"/>
          </p:cNvSpPr>
          <p:nvPr/>
        </p:nvSpPr>
        <p:spPr bwMode="auto">
          <a:xfrm>
            <a:off x="6040140" y="3518396"/>
            <a:ext cx="2398713" cy="2322513"/>
          </a:xfrm>
          <a:prstGeom prst="ellipse">
            <a:avLst/>
          </a:prstGeom>
          <a:solidFill>
            <a:srgbClr val="DCE8D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4" name="Oval 1279"/>
          <p:cNvSpPr>
            <a:spLocks noChangeArrowheads="1"/>
          </p:cNvSpPr>
          <p:nvPr/>
        </p:nvSpPr>
        <p:spPr bwMode="auto">
          <a:xfrm>
            <a:off x="6097290" y="3575546"/>
            <a:ext cx="2284413" cy="2206625"/>
          </a:xfrm>
          <a:prstGeom prst="ellipse">
            <a:avLst/>
          </a:prstGeom>
          <a:solidFill>
            <a:srgbClr val="DDE9D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5" name="Oval 1280"/>
          <p:cNvSpPr>
            <a:spLocks noChangeArrowheads="1"/>
          </p:cNvSpPr>
          <p:nvPr/>
        </p:nvSpPr>
        <p:spPr bwMode="auto">
          <a:xfrm>
            <a:off x="6156028" y="3632696"/>
            <a:ext cx="2166937" cy="2092325"/>
          </a:xfrm>
          <a:prstGeom prst="ellipse">
            <a:avLst/>
          </a:prstGeom>
          <a:solidFill>
            <a:srgbClr val="DFE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6" name="Oval 1281"/>
          <p:cNvSpPr>
            <a:spLocks noChangeArrowheads="1"/>
          </p:cNvSpPr>
          <p:nvPr/>
        </p:nvSpPr>
        <p:spPr bwMode="auto">
          <a:xfrm>
            <a:off x="6213178" y="3689846"/>
            <a:ext cx="2052637" cy="1978025"/>
          </a:xfrm>
          <a:prstGeom prst="ellipse">
            <a:avLst/>
          </a:prstGeom>
          <a:solidFill>
            <a:srgbClr val="E1EBD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7" name="Oval 1282"/>
          <p:cNvSpPr>
            <a:spLocks noChangeArrowheads="1"/>
          </p:cNvSpPr>
          <p:nvPr/>
        </p:nvSpPr>
        <p:spPr bwMode="auto">
          <a:xfrm>
            <a:off x="6271915" y="3746996"/>
            <a:ext cx="1935163" cy="1863725"/>
          </a:xfrm>
          <a:prstGeom prst="ellipse">
            <a:avLst/>
          </a:prstGeom>
          <a:solidFill>
            <a:srgbClr val="E3ECD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8" name="Rectangle 1299"/>
          <p:cNvSpPr>
            <a:spLocks noChangeArrowheads="1"/>
          </p:cNvSpPr>
          <p:nvPr/>
        </p:nvSpPr>
        <p:spPr bwMode="auto">
          <a:xfrm>
            <a:off x="5822653" y="4305796"/>
            <a:ext cx="2862262" cy="7461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89" name="Oval 1342"/>
          <p:cNvSpPr>
            <a:spLocks noChangeArrowheads="1"/>
          </p:cNvSpPr>
          <p:nvPr/>
        </p:nvSpPr>
        <p:spPr bwMode="auto">
          <a:xfrm>
            <a:off x="242888" y="2682875"/>
            <a:ext cx="1993900" cy="1922463"/>
          </a:xfrm>
          <a:prstGeom prst="ellipse">
            <a:avLst/>
          </a:prstGeom>
          <a:solidFill>
            <a:srgbClr val="D3E2C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0" name="Oval 1343"/>
          <p:cNvSpPr>
            <a:spLocks noChangeArrowheads="1"/>
          </p:cNvSpPr>
          <p:nvPr/>
        </p:nvSpPr>
        <p:spPr bwMode="auto">
          <a:xfrm>
            <a:off x="288628" y="3059609"/>
            <a:ext cx="1878012" cy="1804987"/>
          </a:xfrm>
          <a:prstGeom prst="ellipse">
            <a:avLst/>
          </a:prstGeom>
          <a:solidFill>
            <a:srgbClr val="D6E4C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1" name="Oval 1344"/>
          <p:cNvSpPr>
            <a:spLocks noChangeArrowheads="1"/>
          </p:cNvSpPr>
          <p:nvPr/>
        </p:nvSpPr>
        <p:spPr bwMode="auto">
          <a:xfrm>
            <a:off x="345778" y="3116759"/>
            <a:ext cx="1763712" cy="1690687"/>
          </a:xfrm>
          <a:prstGeom prst="ellipse">
            <a:avLst/>
          </a:prstGeom>
          <a:solidFill>
            <a:srgbClr val="D8E5D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2" name="Oval 1345"/>
          <p:cNvSpPr>
            <a:spLocks noChangeArrowheads="1"/>
          </p:cNvSpPr>
          <p:nvPr/>
        </p:nvSpPr>
        <p:spPr bwMode="auto">
          <a:xfrm>
            <a:off x="404515" y="3173909"/>
            <a:ext cx="1647825" cy="1576387"/>
          </a:xfrm>
          <a:prstGeom prst="ellipse">
            <a:avLst/>
          </a:prstGeom>
          <a:solidFill>
            <a:srgbClr val="DBE7D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3" name="Oval 1347"/>
          <p:cNvSpPr>
            <a:spLocks noChangeArrowheads="1"/>
          </p:cNvSpPr>
          <p:nvPr/>
        </p:nvSpPr>
        <p:spPr bwMode="auto">
          <a:xfrm>
            <a:off x="461665" y="3231059"/>
            <a:ext cx="1531938" cy="1462087"/>
          </a:xfrm>
          <a:prstGeom prst="ellipse">
            <a:avLst/>
          </a:prstGeom>
          <a:solidFill>
            <a:srgbClr val="DEE9D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4" name="Oval 1348"/>
          <p:cNvSpPr>
            <a:spLocks noChangeArrowheads="1"/>
          </p:cNvSpPr>
          <p:nvPr/>
        </p:nvSpPr>
        <p:spPr bwMode="auto">
          <a:xfrm>
            <a:off x="520403" y="3288209"/>
            <a:ext cx="1416050" cy="1347787"/>
          </a:xfrm>
          <a:prstGeom prst="ellipse">
            <a:avLst/>
          </a:prstGeom>
          <a:solidFill>
            <a:srgbClr val="E1EBD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5" name="Oval 1349"/>
          <p:cNvSpPr>
            <a:spLocks noChangeArrowheads="1"/>
          </p:cNvSpPr>
          <p:nvPr/>
        </p:nvSpPr>
        <p:spPr bwMode="auto">
          <a:xfrm>
            <a:off x="577553" y="3345359"/>
            <a:ext cx="1300162" cy="1233487"/>
          </a:xfrm>
          <a:prstGeom prst="ellipse">
            <a:avLst/>
          </a:prstGeom>
          <a:solidFill>
            <a:srgbClr val="E4EDD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6" name="Oval 1350"/>
          <p:cNvSpPr>
            <a:spLocks noChangeArrowheads="1"/>
          </p:cNvSpPr>
          <p:nvPr/>
        </p:nvSpPr>
        <p:spPr bwMode="auto">
          <a:xfrm>
            <a:off x="634703" y="3402509"/>
            <a:ext cx="1185862" cy="1119187"/>
          </a:xfrm>
          <a:prstGeom prst="ellipse">
            <a:avLst/>
          </a:prstGeom>
          <a:solidFill>
            <a:srgbClr val="E6EFE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7" name="Oval 1351"/>
          <p:cNvSpPr>
            <a:spLocks noChangeArrowheads="1"/>
          </p:cNvSpPr>
          <p:nvPr/>
        </p:nvSpPr>
        <p:spPr bwMode="auto">
          <a:xfrm>
            <a:off x="693440" y="3459659"/>
            <a:ext cx="1068388" cy="1004887"/>
          </a:xfrm>
          <a:prstGeom prst="ellipse">
            <a:avLst/>
          </a:prstGeom>
          <a:solidFill>
            <a:srgbClr val="E9F1E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8" name="Oval 1352"/>
          <p:cNvSpPr>
            <a:spLocks noChangeArrowheads="1"/>
          </p:cNvSpPr>
          <p:nvPr/>
        </p:nvSpPr>
        <p:spPr bwMode="auto">
          <a:xfrm>
            <a:off x="750590" y="3518396"/>
            <a:ext cx="954088" cy="887413"/>
          </a:xfrm>
          <a:prstGeom prst="ellipse">
            <a:avLst/>
          </a:prstGeom>
          <a:solidFill>
            <a:srgbClr val="ECF2E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199" name="Rectangle 1360"/>
          <p:cNvSpPr>
            <a:spLocks noChangeArrowheads="1"/>
          </p:cNvSpPr>
          <p:nvPr/>
        </p:nvSpPr>
        <p:spPr bwMode="auto">
          <a:xfrm>
            <a:off x="331490" y="3618409"/>
            <a:ext cx="1820863" cy="7159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200" name="Line 1380"/>
          <p:cNvSpPr>
            <a:spLocks noChangeShapeType="1"/>
          </p:cNvSpPr>
          <p:nvPr/>
        </p:nvSpPr>
        <p:spPr bwMode="auto">
          <a:xfrm flipH="1">
            <a:off x="4884440" y="3231059"/>
            <a:ext cx="69373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1" name="Freeform 1381"/>
          <p:cNvSpPr>
            <a:spLocks/>
          </p:cNvSpPr>
          <p:nvPr/>
        </p:nvSpPr>
        <p:spPr bwMode="auto">
          <a:xfrm>
            <a:off x="5433715" y="4578846"/>
            <a:ext cx="374650" cy="171450"/>
          </a:xfrm>
          <a:custGeom>
            <a:avLst/>
            <a:gdLst>
              <a:gd name="T0" fmla="*/ 54 w 236"/>
              <a:gd name="T1" fmla="*/ 54 h 108"/>
              <a:gd name="T2" fmla="*/ 0 w 236"/>
              <a:gd name="T3" fmla="*/ 0 h 108"/>
              <a:gd name="T4" fmla="*/ 236 w 236"/>
              <a:gd name="T5" fmla="*/ 54 h 108"/>
              <a:gd name="T6" fmla="*/ 0 w 236"/>
              <a:gd name="T7" fmla="*/ 108 h 108"/>
              <a:gd name="T8" fmla="*/ 54 w 236"/>
              <a:gd name="T9" fmla="*/ 54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6"/>
              <a:gd name="T16" fmla="*/ 0 h 108"/>
              <a:gd name="T17" fmla="*/ 236 w 236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6" h="108">
                <a:moveTo>
                  <a:pt x="54" y="54"/>
                </a:moveTo>
                <a:lnTo>
                  <a:pt x="0" y="0"/>
                </a:lnTo>
                <a:lnTo>
                  <a:pt x="236" y="54"/>
                </a:lnTo>
                <a:lnTo>
                  <a:pt x="0" y="108"/>
                </a:lnTo>
                <a:lnTo>
                  <a:pt x="54" y="54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202" name="Line 1382"/>
          <p:cNvSpPr>
            <a:spLocks noChangeShapeType="1"/>
          </p:cNvSpPr>
          <p:nvPr/>
        </p:nvSpPr>
        <p:spPr bwMode="auto">
          <a:xfrm flipH="1">
            <a:off x="4884440" y="4664571"/>
            <a:ext cx="69373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3" name="Freeform 1383"/>
          <p:cNvSpPr>
            <a:spLocks/>
          </p:cNvSpPr>
          <p:nvPr/>
        </p:nvSpPr>
        <p:spPr bwMode="auto">
          <a:xfrm>
            <a:off x="2687340" y="4291509"/>
            <a:ext cx="376238" cy="258762"/>
          </a:xfrm>
          <a:custGeom>
            <a:avLst/>
            <a:gdLst>
              <a:gd name="T0" fmla="*/ 73 w 237"/>
              <a:gd name="T1" fmla="*/ 72 h 163"/>
              <a:gd name="T2" fmla="*/ 55 w 237"/>
              <a:gd name="T3" fmla="*/ 0 h 163"/>
              <a:gd name="T4" fmla="*/ 237 w 237"/>
              <a:gd name="T5" fmla="*/ 163 h 163"/>
              <a:gd name="T6" fmla="*/ 0 w 237"/>
              <a:gd name="T7" fmla="*/ 109 h 163"/>
              <a:gd name="T8" fmla="*/ 73 w 237"/>
              <a:gd name="T9" fmla="*/ 72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163"/>
              <a:gd name="T17" fmla="*/ 237 w 237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163">
                <a:moveTo>
                  <a:pt x="73" y="72"/>
                </a:moveTo>
                <a:lnTo>
                  <a:pt x="55" y="0"/>
                </a:lnTo>
                <a:lnTo>
                  <a:pt x="237" y="163"/>
                </a:lnTo>
                <a:lnTo>
                  <a:pt x="0" y="109"/>
                </a:lnTo>
                <a:lnTo>
                  <a:pt x="73" y="72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204" name="Line 1384"/>
          <p:cNvSpPr>
            <a:spLocks noChangeShapeType="1"/>
          </p:cNvSpPr>
          <p:nvPr/>
        </p:nvSpPr>
        <p:spPr bwMode="auto">
          <a:xfrm flipH="1" flipV="1">
            <a:off x="2109490" y="4091484"/>
            <a:ext cx="750888" cy="344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5" name="Freeform 1385"/>
          <p:cNvSpPr>
            <a:spLocks/>
          </p:cNvSpPr>
          <p:nvPr/>
        </p:nvSpPr>
        <p:spPr bwMode="auto">
          <a:xfrm>
            <a:off x="2687340" y="3373934"/>
            <a:ext cx="376238" cy="230187"/>
          </a:xfrm>
          <a:custGeom>
            <a:avLst/>
            <a:gdLst>
              <a:gd name="T0" fmla="*/ 73 w 237"/>
              <a:gd name="T1" fmla="*/ 72 h 145"/>
              <a:gd name="T2" fmla="*/ 55 w 237"/>
              <a:gd name="T3" fmla="*/ 145 h 145"/>
              <a:gd name="T4" fmla="*/ 237 w 237"/>
              <a:gd name="T5" fmla="*/ 0 h 145"/>
              <a:gd name="T6" fmla="*/ 0 w 237"/>
              <a:gd name="T7" fmla="*/ 36 h 145"/>
              <a:gd name="T8" fmla="*/ 73 w 237"/>
              <a:gd name="T9" fmla="*/ 72 h 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"/>
              <a:gd name="T16" fmla="*/ 0 h 145"/>
              <a:gd name="T17" fmla="*/ 237 w 237"/>
              <a:gd name="T18" fmla="*/ 145 h 1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" h="145">
                <a:moveTo>
                  <a:pt x="73" y="72"/>
                </a:moveTo>
                <a:lnTo>
                  <a:pt x="55" y="145"/>
                </a:lnTo>
                <a:lnTo>
                  <a:pt x="237" y="0"/>
                </a:lnTo>
                <a:lnTo>
                  <a:pt x="0" y="36"/>
                </a:lnTo>
                <a:lnTo>
                  <a:pt x="73" y="72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6206" name="Line 1386"/>
          <p:cNvSpPr>
            <a:spLocks noChangeShapeType="1"/>
          </p:cNvSpPr>
          <p:nvPr/>
        </p:nvSpPr>
        <p:spPr bwMode="auto">
          <a:xfrm flipH="1">
            <a:off x="2109490" y="3459659"/>
            <a:ext cx="750888" cy="3730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7" name="Text Box 1387"/>
          <p:cNvSpPr txBox="1">
            <a:spLocks noChangeArrowheads="1"/>
          </p:cNvSpPr>
          <p:nvPr/>
        </p:nvSpPr>
        <p:spPr bwMode="auto">
          <a:xfrm>
            <a:off x="369590" y="3746996"/>
            <a:ext cx="16764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600" b="1">
                <a:latin typeface="Times New Roman" charset="0"/>
              </a:rPr>
              <a:t>Requerimientos generales</a:t>
            </a:r>
            <a:endParaRPr lang="es-ES_tradnl">
              <a:latin typeface="Times New Roman" charset="0"/>
            </a:endParaRPr>
          </a:p>
        </p:txBody>
      </p:sp>
      <p:sp>
        <p:nvSpPr>
          <p:cNvPr id="6208" name="Text Box 1388"/>
          <p:cNvSpPr txBox="1">
            <a:spLocks noChangeArrowheads="1"/>
          </p:cNvSpPr>
          <p:nvPr/>
        </p:nvSpPr>
        <p:spPr bwMode="auto">
          <a:xfrm>
            <a:off x="3112790" y="2908796"/>
            <a:ext cx="1676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Construcción de prototipos evolutivos</a:t>
            </a:r>
            <a:endParaRPr lang="es-ES_tradnl">
              <a:latin typeface="Times New Roman" charset="0"/>
            </a:endParaRPr>
          </a:p>
        </p:txBody>
      </p:sp>
      <p:sp>
        <p:nvSpPr>
          <p:cNvPr id="6209" name="Text Box 1389"/>
          <p:cNvSpPr txBox="1">
            <a:spLocks noChangeArrowheads="1"/>
          </p:cNvSpPr>
          <p:nvPr/>
        </p:nvSpPr>
        <p:spPr bwMode="auto">
          <a:xfrm>
            <a:off x="3112790" y="4280396"/>
            <a:ext cx="1676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Construcción de prototipos desechables</a:t>
            </a:r>
            <a:endParaRPr lang="es-ES_tradnl">
              <a:latin typeface="Times New Roman" charset="0"/>
            </a:endParaRPr>
          </a:p>
        </p:txBody>
      </p:sp>
      <p:sp>
        <p:nvSpPr>
          <p:cNvPr id="6210" name="Text Box 1390"/>
          <p:cNvSpPr txBox="1">
            <a:spLocks noChangeArrowheads="1"/>
          </p:cNvSpPr>
          <p:nvPr/>
        </p:nvSpPr>
        <p:spPr bwMode="auto">
          <a:xfrm>
            <a:off x="6313190" y="2984996"/>
            <a:ext cx="16764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600" b="1">
                <a:latin typeface="Times New Roman" charset="0"/>
              </a:rPr>
              <a:t>Sistema entregado</a:t>
            </a:r>
            <a:endParaRPr lang="es-ES_tradnl">
              <a:latin typeface="Times New Roman" charset="0"/>
            </a:endParaRPr>
          </a:p>
        </p:txBody>
      </p:sp>
      <p:sp>
        <p:nvSpPr>
          <p:cNvPr id="6211" name="Text Box 1391"/>
          <p:cNvSpPr txBox="1">
            <a:spLocks noChangeArrowheads="1"/>
          </p:cNvSpPr>
          <p:nvPr/>
        </p:nvSpPr>
        <p:spPr bwMode="auto">
          <a:xfrm>
            <a:off x="5932190" y="4356596"/>
            <a:ext cx="2667000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600" b="1">
                <a:latin typeface="Times New Roman" charset="0"/>
              </a:rPr>
              <a:t>Prototipo ejecutable + especificación del sistema</a:t>
            </a:r>
            <a:endParaRPr lang="es-ES_tradnl">
              <a:latin typeface="Times New Roman" charset="0"/>
            </a:endParaRPr>
          </a:p>
        </p:txBody>
      </p:sp>
      <p:sp>
        <p:nvSpPr>
          <p:cNvPr id="6212" name="67 Rectángulo"/>
          <p:cNvSpPr>
            <a:spLocks noChangeArrowheads="1"/>
          </p:cNvSpPr>
          <p:nvPr/>
        </p:nvSpPr>
        <p:spPr bwMode="auto">
          <a:xfrm>
            <a:off x="552450" y="6488113"/>
            <a:ext cx="7929563" cy="3444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968028"/>
            <a:ext cx="8195310" cy="1062849"/>
          </a:xfrm>
          <a:noFill/>
        </p:spPr>
        <p:txBody>
          <a:bodyPr>
            <a:normAutofit fontScale="90000"/>
          </a:bodyPr>
          <a:lstStyle/>
          <a:p>
            <a:r>
              <a:rPr lang="es-ES" dirty="0"/>
              <a:t>El proceso de desarrollo de prototipos</a:t>
            </a:r>
            <a:endParaRPr lang="es-ES_tradnl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232470" y="2120156"/>
            <a:ext cx="8229600" cy="4114800"/>
          </a:xfrm>
          <a:noFill/>
        </p:spPr>
        <p:txBody>
          <a:bodyPr>
            <a:normAutofit fontScale="92500"/>
          </a:bodyPr>
          <a:lstStyle/>
          <a:p>
            <a:r>
              <a:rPr lang="es-ES_tradnl" sz="3200" dirty="0"/>
              <a:t>Existe gran diferencia entre los dos tipos de prototipos:</a:t>
            </a:r>
          </a:p>
          <a:p>
            <a:pPr lvl="1">
              <a:buFontTx/>
              <a:buNone/>
            </a:pPr>
            <a:r>
              <a:rPr lang="es-ES_tradnl" sz="3000" dirty="0"/>
              <a:t>1. El prototipo evolutivo entrega a los usuarios finales un sistema funcionando. Se usa con los requerimientos que mejor se comprenden.</a:t>
            </a:r>
          </a:p>
          <a:p>
            <a:pPr lvl="1">
              <a:buFontTx/>
              <a:buNone/>
            </a:pPr>
            <a:r>
              <a:rPr lang="es-ES_tradnl" sz="3000" dirty="0"/>
              <a:t>2. El prototipo desechable valida o deriva los requerimientos del sistema. Se usa con los requerimientos que no se conocen bien. Período de vida corto.</a:t>
            </a:r>
            <a:endParaRPr lang="es-ES_tradnl" sz="2400" dirty="0"/>
          </a:p>
        </p:txBody>
      </p:sp>
      <p:sp>
        <p:nvSpPr>
          <p:cNvPr id="7172" name="3 Rectángulo"/>
          <p:cNvSpPr>
            <a:spLocks noChangeArrowheads="1"/>
          </p:cNvSpPr>
          <p:nvPr/>
        </p:nvSpPr>
        <p:spPr bwMode="auto">
          <a:xfrm>
            <a:off x="552450" y="6488113"/>
            <a:ext cx="7929563" cy="3444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6" y="607988"/>
            <a:ext cx="8195310" cy="1062849"/>
          </a:xfrm>
          <a:noFill/>
        </p:spPr>
        <p:txBody>
          <a:bodyPr lIns="90477" tIns="44445" rIns="90477" bIns="44445"/>
          <a:lstStyle/>
          <a:p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evolutivo</a:t>
            </a:r>
            <a:endParaRPr lang="en-GB" dirty="0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514350" y="2184400"/>
            <a:ext cx="8161338" cy="3441700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6492875" y="2354263"/>
            <a:ext cx="2182813" cy="733425"/>
          </a:xfrm>
          <a:prstGeom prst="roundRect">
            <a:avLst>
              <a:gd name="adj" fmla="val 50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6267450" y="2579688"/>
            <a:ext cx="1133475" cy="2116137"/>
          </a:xfrm>
          <a:custGeom>
            <a:avLst/>
            <a:gdLst>
              <a:gd name="T0" fmla="*/ 714 w 714"/>
              <a:gd name="T1" fmla="*/ 0 h 1333"/>
              <a:gd name="T2" fmla="*/ 714 w 714"/>
              <a:gd name="T3" fmla="*/ 1333 h 1333"/>
              <a:gd name="T4" fmla="*/ 0 w 714"/>
              <a:gd name="T5" fmla="*/ 1333 h 1333"/>
              <a:gd name="T6" fmla="*/ 0 60000 65536"/>
              <a:gd name="T7" fmla="*/ 0 60000 65536"/>
              <a:gd name="T8" fmla="*/ 0 60000 65536"/>
              <a:gd name="T9" fmla="*/ 0 w 714"/>
              <a:gd name="T10" fmla="*/ 0 h 1333"/>
              <a:gd name="T11" fmla="*/ 714 w 714"/>
              <a:gd name="T12" fmla="*/ 1333 h 1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4" h="1333">
                <a:moveTo>
                  <a:pt x="714" y="0"/>
                </a:moveTo>
                <a:lnTo>
                  <a:pt x="714" y="1333"/>
                </a:lnTo>
                <a:lnTo>
                  <a:pt x="0" y="133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>
            <a:off x="3603625" y="2354263"/>
            <a:ext cx="2152650" cy="733425"/>
          </a:xfrm>
          <a:prstGeom prst="roundRect">
            <a:avLst>
              <a:gd name="adj" fmla="val 50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199" name="AutoShape 8"/>
          <p:cNvSpPr>
            <a:spLocks noChangeArrowheads="1"/>
          </p:cNvSpPr>
          <p:nvPr/>
        </p:nvSpPr>
        <p:spPr bwMode="auto">
          <a:xfrm>
            <a:off x="712788" y="2354263"/>
            <a:ext cx="2154237" cy="733425"/>
          </a:xfrm>
          <a:prstGeom prst="roundRect">
            <a:avLst>
              <a:gd name="adj" fmla="val 50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0" name="AutoShape 9"/>
          <p:cNvSpPr>
            <a:spLocks noChangeArrowheads="1"/>
          </p:cNvSpPr>
          <p:nvPr/>
        </p:nvSpPr>
        <p:spPr bwMode="auto">
          <a:xfrm>
            <a:off x="1392238" y="4525963"/>
            <a:ext cx="1814512" cy="704850"/>
          </a:xfrm>
          <a:prstGeom prst="roundRect">
            <a:avLst>
              <a:gd name="adj" fmla="val 52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4141788" y="4130675"/>
            <a:ext cx="1982787" cy="1438275"/>
          </a:xfrm>
          <a:custGeom>
            <a:avLst/>
            <a:gdLst>
              <a:gd name="T0" fmla="*/ 0 w 1249"/>
              <a:gd name="T1" fmla="*/ 462 h 906"/>
              <a:gd name="T2" fmla="*/ 625 w 1249"/>
              <a:gd name="T3" fmla="*/ 0 h 906"/>
              <a:gd name="T4" fmla="*/ 1249 w 1249"/>
              <a:gd name="T5" fmla="*/ 462 h 906"/>
              <a:gd name="T6" fmla="*/ 625 w 1249"/>
              <a:gd name="T7" fmla="*/ 906 h 906"/>
              <a:gd name="T8" fmla="*/ 0 w 1249"/>
              <a:gd name="T9" fmla="*/ 462 h 9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9"/>
              <a:gd name="T16" fmla="*/ 0 h 906"/>
              <a:gd name="T17" fmla="*/ 1249 w 1249"/>
              <a:gd name="T18" fmla="*/ 906 h 9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9" h="906">
                <a:moveTo>
                  <a:pt x="0" y="462"/>
                </a:moveTo>
                <a:lnTo>
                  <a:pt x="625" y="0"/>
                </a:lnTo>
                <a:lnTo>
                  <a:pt x="1249" y="462"/>
                </a:lnTo>
                <a:lnTo>
                  <a:pt x="625" y="906"/>
                </a:lnTo>
                <a:lnTo>
                  <a:pt x="0" y="462"/>
                </a:lnTo>
                <a:close/>
              </a:path>
            </a:pathLst>
          </a:cu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2" name="Oval 11"/>
          <p:cNvSpPr>
            <a:spLocks noChangeArrowheads="1"/>
          </p:cNvSpPr>
          <p:nvPr/>
        </p:nvSpPr>
        <p:spPr bwMode="auto">
          <a:xfrm>
            <a:off x="3405188" y="1479550"/>
            <a:ext cx="2209800" cy="220027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3" name="Oval 12"/>
          <p:cNvSpPr>
            <a:spLocks noChangeArrowheads="1"/>
          </p:cNvSpPr>
          <p:nvPr/>
        </p:nvSpPr>
        <p:spPr bwMode="auto">
          <a:xfrm>
            <a:off x="3460750" y="1535113"/>
            <a:ext cx="2097088" cy="2087562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4" name="Oval 13"/>
          <p:cNvSpPr>
            <a:spLocks noChangeArrowheads="1"/>
          </p:cNvSpPr>
          <p:nvPr/>
        </p:nvSpPr>
        <p:spPr bwMode="auto">
          <a:xfrm>
            <a:off x="3517900" y="1592263"/>
            <a:ext cx="1984375" cy="1974850"/>
          </a:xfrm>
          <a:prstGeom prst="ellipse">
            <a:avLst/>
          </a:prstGeom>
          <a:solidFill>
            <a:srgbClr val="DCE9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5" name="Oval 14"/>
          <p:cNvSpPr>
            <a:spLocks noChangeArrowheads="1"/>
          </p:cNvSpPr>
          <p:nvPr/>
        </p:nvSpPr>
        <p:spPr bwMode="auto">
          <a:xfrm>
            <a:off x="3575050" y="1647825"/>
            <a:ext cx="1870075" cy="1862138"/>
          </a:xfrm>
          <a:prstGeom prst="ellipse">
            <a:avLst/>
          </a:prstGeom>
          <a:solidFill>
            <a:srgbClr val="DE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6" name="Oval 15"/>
          <p:cNvSpPr>
            <a:spLocks noChangeArrowheads="1"/>
          </p:cNvSpPr>
          <p:nvPr/>
        </p:nvSpPr>
        <p:spPr bwMode="auto">
          <a:xfrm>
            <a:off x="3632200" y="1704975"/>
            <a:ext cx="1755775" cy="1720850"/>
          </a:xfrm>
          <a:prstGeom prst="ellipse">
            <a:avLst/>
          </a:prstGeom>
          <a:solidFill>
            <a:srgbClr val="E1EC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7" name="Oval 16"/>
          <p:cNvSpPr>
            <a:spLocks noChangeArrowheads="1"/>
          </p:cNvSpPr>
          <p:nvPr/>
        </p:nvSpPr>
        <p:spPr bwMode="auto">
          <a:xfrm>
            <a:off x="3687763" y="1760538"/>
            <a:ext cx="1616075" cy="1608137"/>
          </a:xfrm>
          <a:prstGeom prst="ellipse">
            <a:avLst/>
          </a:prstGeom>
          <a:solidFill>
            <a:srgbClr val="E3EE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8" name="Oval 17"/>
          <p:cNvSpPr>
            <a:spLocks noChangeArrowheads="1"/>
          </p:cNvSpPr>
          <p:nvPr/>
        </p:nvSpPr>
        <p:spPr bwMode="auto">
          <a:xfrm>
            <a:off x="3744913" y="1817688"/>
            <a:ext cx="1501775" cy="1495425"/>
          </a:xfrm>
          <a:prstGeom prst="ellipse">
            <a:avLst/>
          </a:prstGeom>
          <a:solidFill>
            <a:srgbClr val="E5EF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802063" y="1874838"/>
            <a:ext cx="1387475" cy="1381125"/>
          </a:xfrm>
          <a:prstGeom prst="ellipse">
            <a:avLst/>
          </a:prstGeom>
          <a:solidFill>
            <a:srgbClr val="E7F0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3857625" y="1930400"/>
            <a:ext cx="1276350" cy="1270000"/>
          </a:xfrm>
          <a:prstGeom prst="ellipse">
            <a:avLst/>
          </a:prstGeom>
          <a:solidFill>
            <a:srgbClr val="E9F2F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1" name="Oval 20"/>
          <p:cNvSpPr>
            <a:spLocks noChangeArrowheads="1"/>
          </p:cNvSpPr>
          <p:nvPr/>
        </p:nvSpPr>
        <p:spPr bwMode="auto">
          <a:xfrm>
            <a:off x="3914775" y="1987550"/>
            <a:ext cx="1162050" cy="1155700"/>
          </a:xfrm>
          <a:prstGeom prst="ellipse">
            <a:avLst/>
          </a:prstGeom>
          <a:solidFill>
            <a:srgbClr val="ECF3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2" name="Oval 21"/>
          <p:cNvSpPr>
            <a:spLocks noChangeArrowheads="1"/>
          </p:cNvSpPr>
          <p:nvPr/>
        </p:nvSpPr>
        <p:spPr bwMode="auto">
          <a:xfrm>
            <a:off x="3971925" y="2043113"/>
            <a:ext cx="1047750" cy="1044575"/>
          </a:xfrm>
          <a:prstGeom prst="ellipse">
            <a:avLst/>
          </a:prstGeom>
          <a:solidFill>
            <a:srgbClr val="EEF4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3" name="Oval 22"/>
          <p:cNvSpPr>
            <a:spLocks noChangeArrowheads="1"/>
          </p:cNvSpPr>
          <p:nvPr/>
        </p:nvSpPr>
        <p:spPr bwMode="auto">
          <a:xfrm>
            <a:off x="4027488" y="2100263"/>
            <a:ext cx="936625" cy="930275"/>
          </a:xfrm>
          <a:prstGeom prst="ellipse">
            <a:avLst/>
          </a:prstGeom>
          <a:solidFill>
            <a:srgbClr val="F0F6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4" name="Oval 23"/>
          <p:cNvSpPr>
            <a:spLocks noChangeArrowheads="1"/>
          </p:cNvSpPr>
          <p:nvPr/>
        </p:nvSpPr>
        <p:spPr bwMode="auto">
          <a:xfrm>
            <a:off x="4084638" y="2155825"/>
            <a:ext cx="822325" cy="819150"/>
          </a:xfrm>
          <a:prstGeom prst="ellipse">
            <a:avLst/>
          </a:prstGeom>
          <a:solidFill>
            <a:srgbClr val="F2F7F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5" name="Oval 24"/>
          <p:cNvSpPr>
            <a:spLocks noChangeArrowheads="1"/>
          </p:cNvSpPr>
          <p:nvPr/>
        </p:nvSpPr>
        <p:spPr bwMode="auto">
          <a:xfrm>
            <a:off x="4170363" y="2212975"/>
            <a:ext cx="679450" cy="704850"/>
          </a:xfrm>
          <a:prstGeom prst="ellipse">
            <a:avLst/>
          </a:prstGeom>
          <a:solidFill>
            <a:srgbClr val="F4F9F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6" name="AutoShape 30"/>
          <p:cNvSpPr>
            <a:spLocks noChangeArrowheads="1"/>
          </p:cNvSpPr>
          <p:nvPr/>
        </p:nvSpPr>
        <p:spPr bwMode="auto">
          <a:xfrm>
            <a:off x="3448050" y="2227263"/>
            <a:ext cx="2152650" cy="733425"/>
          </a:xfrm>
          <a:prstGeom prst="roundRect">
            <a:avLst>
              <a:gd name="adj" fmla="val 481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7" name="Freeform 31"/>
          <p:cNvSpPr>
            <a:spLocks/>
          </p:cNvSpPr>
          <p:nvPr/>
        </p:nvSpPr>
        <p:spPr bwMode="auto">
          <a:xfrm>
            <a:off x="6040438" y="4610100"/>
            <a:ext cx="368300" cy="198438"/>
          </a:xfrm>
          <a:custGeom>
            <a:avLst/>
            <a:gdLst>
              <a:gd name="T0" fmla="*/ 178 w 232"/>
              <a:gd name="T1" fmla="*/ 54 h 125"/>
              <a:gd name="T2" fmla="*/ 232 w 232"/>
              <a:gd name="T3" fmla="*/ 125 h 125"/>
              <a:gd name="T4" fmla="*/ 0 w 232"/>
              <a:gd name="T5" fmla="*/ 54 h 125"/>
              <a:gd name="T6" fmla="*/ 232 w 232"/>
              <a:gd name="T7" fmla="*/ 0 h 125"/>
              <a:gd name="T8" fmla="*/ 178 w 232"/>
              <a:gd name="T9" fmla="*/ 54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"/>
              <a:gd name="T16" fmla="*/ 0 h 125"/>
              <a:gd name="T17" fmla="*/ 232 w 232"/>
              <a:gd name="T18" fmla="*/ 125 h 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" h="125">
                <a:moveTo>
                  <a:pt x="178" y="54"/>
                </a:moveTo>
                <a:lnTo>
                  <a:pt x="232" y="125"/>
                </a:lnTo>
                <a:lnTo>
                  <a:pt x="0" y="54"/>
                </a:lnTo>
                <a:lnTo>
                  <a:pt x="232" y="0"/>
                </a:lnTo>
                <a:lnTo>
                  <a:pt x="178" y="54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8" name="Oval 53"/>
          <p:cNvSpPr>
            <a:spLocks noChangeArrowheads="1"/>
          </p:cNvSpPr>
          <p:nvPr/>
        </p:nvSpPr>
        <p:spPr bwMode="auto">
          <a:xfrm>
            <a:off x="514350" y="1450975"/>
            <a:ext cx="2209800" cy="220027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19" name="Oval 54"/>
          <p:cNvSpPr>
            <a:spLocks noChangeArrowheads="1"/>
          </p:cNvSpPr>
          <p:nvPr/>
        </p:nvSpPr>
        <p:spPr bwMode="auto">
          <a:xfrm>
            <a:off x="571500" y="1535113"/>
            <a:ext cx="2097088" cy="2060575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0" name="Oval 55"/>
          <p:cNvSpPr>
            <a:spLocks noChangeArrowheads="1"/>
          </p:cNvSpPr>
          <p:nvPr/>
        </p:nvSpPr>
        <p:spPr bwMode="auto">
          <a:xfrm>
            <a:off x="627063" y="1592263"/>
            <a:ext cx="1984375" cy="1946275"/>
          </a:xfrm>
          <a:prstGeom prst="ellipse">
            <a:avLst/>
          </a:prstGeom>
          <a:solidFill>
            <a:srgbClr val="DCE9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1" name="Oval 56"/>
          <p:cNvSpPr>
            <a:spLocks noChangeArrowheads="1"/>
          </p:cNvSpPr>
          <p:nvPr/>
        </p:nvSpPr>
        <p:spPr bwMode="auto">
          <a:xfrm>
            <a:off x="684213" y="1647825"/>
            <a:ext cx="1870075" cy="1833563"/>
          </a:xfrm>
          <a:prstGeom prst="ellipse">
            <a:avLst/>
          </a:prstGeom>
          <a:solidFill>
            <a:srgbClr val="DE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2" name="Oval 57"/>
          <p:cNvSpPr>
            <a:spLocks noChangeArrowheads="1"/>
          </p:cNvSpPr>
          <p:nvPr/>
        </p:nvSpPr>
        <p:spPr bwMode="auto">
          <a:xfrm>
            <a:off x="741363" y="1704975"/>
            <a:ext cx="1757362" cy="1720850"/>
          </a:xfrm>
          <a:prstGeom prst="ellipse">
            <a:avLst/>
          </a:prstGeom>
          <a:solidFill>
            <a:srgbClr val="E1EC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3" name="Oval 58"/>
          <p:cNvSpPr>
            <a:spLocks noChangeArrowheads="1"/>
          </p:cNvSpPr>
          <p:nvPr/>
        </p:nvSpPr>
        <p:spPr bwMode="auto">
          <a:xfrm>
            <a:off x="798513" y="1760538"/>
            <a:ext cx="1643062" cy="1608137"/>
          </a:xfrm>
          <a:prstGeom prst="ellipse">
            <a:avLst/>
          </a:prstGeom>
          <a:solidFill>
            <a:srgbClr val="E3EE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4" name="AutoShape 72"/>
          <p:cNvSpPr>
            <a:spLocks noChangeArrowheads="1"/>
          </p:cNvSpPr>
          <p:nvPr/>
        </p:nvSpPr>
        <p:spPr bwMode="auto">
          <a:xfrm>
            <a:off x="557213" y="2227263"/>
            <a:ext cx="2152650" cy="70485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5" name="Oval 102"/>
          <p:cNvSpPr>
            <a:spLocks noChangeArrowheads="1"/>
          </p:cNvSpPr>
          <p:nvPr/>
        </p:nvSpPr>
        <p:spPr bwMode="auto">
          <a:xfrm>
            <a:off x="6296025" y="1479550"/>
            <a:ext cx="2209800" cy="220027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6" name="Oval 103"/>
          <p:cNvSpPr>
            <a:spLocks noChangeArrowheads="1"/>
          </p:cNvSpPr>
          <p:nvPr/>
        </p:nvSpPr>
        <p:spPr bwMode="auto">
          <a:xfrm>
            <a:off x="6351588" y="1535113"/>
            <a:ext cx="2097087" cy="2087562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7" name="Oval 104"/>
          <p:cNvSpPr>
            <a:spLocks noChangeArrowheads="1"/>
          </p:cNvSpPr>
          <p:nvPr/>
        </p:nvSpPr>
        <p:spPr bwMode="auto">
          <a:xfrm>
            <a:off x="6408738" y="1592263"/>
            <a:ext cx="1982787" cy="1974850"/>
          </a:xfrm>
          <a:prstGeom prst="ellipse">
            <a:avLst/>
          </a:prstGeom>
          <a:solidFill>
            <a:srgbClr val="DCE9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8" name="Oval 105"/>
          <p:cNvSpPr>
            <a:spLocks noChangeArrowheads="1"/>
          </p:cNvSpPr>
          <p:nvPr/>
        </p:nvSpPr>
        <p:spPr bwMode="auto">
          <a:xfrm>
            <a:off x="6465888" y="1647825"/>
            <a:ext cx="1870075" cy="1862138"/>
          </a:xfrm>
          <a:prstGeom prst="ellipse">
            <a:avLst/>
          </a:prstGeom>
          <a:solidFill>
            <a:srgbClr val="DE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29" name="Oval 106"/>
          <p:cNvSpPr>
            <a:spLocks noChangeArrowheads="1"/>
          </p:cNvSpPr>
          <p:nvPr/>
        </p:nvSpPr>
        <p:spPr bwMode="auto">
          <a:xfrm>
            <a:off x="6521450" y="1704975"/>
            <a:ext cx="1757363" cy="1720850"/>
          </a:xfrm>
          <a:prstGeom prst="ellipse">
            <a:avLst/>
          </a:prstGeom>
          <a:solidFill>
            <a:srgbClr val="E1EC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0" name="Oval 107"/>
          <p:cNvSpPr>
            <a:spLocks noChangeArrowheads="1"/>
          </p:cNvSpPr>
          <p:nvPr/>
        </p:nvSpPr>
        <p:spPr bwMode="auto">
          <a:xfrm>
            <a:off x="6578600" y="1760538"/>
            <a:ext cx="1643063" cy="1608137"/>
          </a:xfrm>
          <a:prstGeom prst="ellipse">
            <a:avLst/>
          </a:prstGeom>
          <a:solidFill>
            <a:srgbClr val="E3EE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1" name="Oval 108"/>
          <p:cNvSpPr>
            <a:spLocks noChangeArrowheads="1"/>
          </p:cNvSpPr>
          <p:nvPr/>
        </p:nvSpPr>
        <p:spPr bwMode="auto">
          <a:xfrm>
            <a:off x="6635750" y="1817688"/>
            <a:ext cx="1501775" cy="1495425"/>
          </a:xfrm>
          <a:prstGeom prst="ellipse">
            <a:avLst/>
          </a:prstGeom>
          <a:solidFill>
            <a:srgbClr val="E5EF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2" name="Oval 109"/>
          <p:cNvSpPr>
            <a:spLocks noChangeArrowheads="1"/>
          </p:cNvSpPr>
          <p:nvPr/>
        </p:nvSpPr>
        <p:spPr bwMode="auto">
          <a:xfrm>
            <a:off x="6691313" y="1874838"/>
            <a:ext cx="1389062" cy="1381125"/>
          </a:xfrm>
          <a:prstGeom prst="ellipse">
            <a:avLst/>
          </a:prstGeom>
          <a:solidFill>
            <a:srgbClr val="E7F0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3" name="Oval 110"/>
          <p:cNvSpPr>
            <a:spLocks noChangeArrowheads="1"/>
          </p:cNvSpPr>
          <p:nvPr/>
        </p:nvSpPr>
        <p:spPr bwMode="auto">
          <a:xfrm>
            <a:off x="6748463" y="1930400"/>
            <a:ext cx="1274762" cy="1270000"/>
          </a:xfrm>
          <a:prstGeom prst="ellipse">
            <a:avLst/>
          </a:prstGeom>
          <a:solidFill>
            <a:srgbClr val="E9F2F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4" name="Oval 111"/>
          <p:cNvSpPr>
            <a:spLocks noChangeArrowheads="1"/>
          </p:cNvSpPr>
          <p:nvPr/>
        </p:nvSpPr>
        <p:spPr bwMode="auto">
          <a:xfrm>
            <a:off x="6805613" y="1987550"/>
            <a:ext cx="1162050" cy="1155700"/>
          </a:xfrm>
          <a:prstGeom prst="ellipse">
            <a:avLst/>
          </a:prstGeom>
          <a:solidFill>
            <a:srgbClr val="ECF3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5" name="Oval 112"/>
          <p:cNvSpPr>
            <a:spLocks noChangeArrowheads="1"/>
          </p:cNvSpPr>
          <p:nvPr/>
        </p:nvSpPr>
        <p:spPr bwMode="auto">
          <a:xfrm>
            <a:off x="6862763" y="2043113"/>
            <a:ext cx="1047750" cy="1044575"/>
          </a:xfrm>
          <a:prstGeom prst="ellipse">
            <a:avLst/>
          </a:prstGeom>
          <a:solidFill>
            <a:srgbClr val="EEF4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6" name="Oval 113"/>
          <p:cNvSpPr>
            <a:spLocks noChangeArrowheads="1"/>
          </p:cNvSpPr>
          <p:nvPr/>
        </p:nvSpPr>
        <p:spPr bwMode="auto">
          <a:xfrm>
            <a:off x="6918325" y="2100263"/>
            <a:ext cx="935038" cy="930275"/>
          </a:xfrm>
          <a:prstGeom prst="ellipse">
            <a:avLst/>
          </a:prstGeom>
          <a:solidFill>
            <a:srgbClr val="F0F6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7" name="Oval 114"/>
          <p:cNvSpPr>
            <a:spLocks noChangeArrowheads="1"/>
          </p:cNvSpPr>
          <p:nvPr/>
        </p:nvSpPr>
        <p:spPr bwMode="auto">
          <a:xfrm>
            <a:off x="7004050" y="2155825"/>
            <a:ext cx="793750" cy="819150"/>
          </a:xfrm>
          <a:prstGeom prst="ellipse">
            <a:avLst/>
          </a:prstGeom>
          <a:solidFill>
            <a:srgbClr val="F2F7F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8" name="Oval 115"/>
          <p:cNvSpPr>
            <a:spLocks noChangeArrowheads="1"/>
          </p:cNvSpPr>
          <p:nvPr/>
        </p:nvSpPr>
        <p:spPr bwMode="auto">
          <a:xfrm>
            <a:off x="7061200" y="2212975"/>
            <a:ext cx="679450" cy="704850"/>
          </a:xfrm>
          <a:prstGeom prst="ellipse">
            <a:avLst/>
          </a:prstGeom>
          <a:solidFill>
            <a:srgbClr val="F4F9F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39" name="AutoShape 121"/>
          <p:cNvSpPr>
            <a:spLocks noChangeArrowheads="1"/>
          </p:cNvSpPr>
          <p:nvPr/>
        </p:nvSpPr>
        <p:spPr bwMode="auto">
          <a:xfrm>
            <a:off x="6337300" y="2227263"/>
            <a:ext cx="2154238" cy="733425"/>
          </a:xfrm>
          <a:prstGeom prst="roundRect">
            <a:avLst>
              <a:gd name="adj" fmla="val 48148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0" name="Oval 141"/>
          <p:cNvSpPr>
            <a:spLocks noChangeArrowheads="1"/>
          </p:cNvSpPr>
          <p:nvPr/>
        </p:nvSpPr>
        <p:spPr bwMode="auto">
          <a:xfrm>
            <a:off x="1193800" y="3821113"/>
            <a:ext cx="1843088" cy="1804987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1" name="Oval 142"/>
          <p:cNvSpPr>
            <a:spLocks noChangeArrowheads="1"/>
          </p:cNvSpPr>
          <p:nvPr/>
        </p:nvSpPr>
        <p:spPr bwMode="auto">
          <a:xfrm>
            <a:off x="1250950" y="3876675"/>
            <a:ext cx="1728788" cy="1692275"/>
          </a:xfrm>
          <a:prstGeom prst="ellipse">
            <a:avLst/>
          </a:prstGeom>
          <a:solidFill>
            <a:srgbClr val="DB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2" name="Oval 143"/>
          <p:cNvSpPr>
            <a:spLocks noChangeArrowheads="1"/>
          </p:cNvSpPr>
          <p:nvPr/>
        </p:nvSpPr>
        <p:spPr bwMode="auto">
          <a:xfrm>
            <a:off x="1308100" y="3905250"/>
            <a:ext cx="1614488" cy="1608138"/>
          </a:xfrm>
          <a:prstGeom prst="ellipse">
            <a:avLst/>
          </a:prstGeom>
          <a:solidFill>
            <a:srgbClr val="DDEA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3" name="Oval 144"/>
          <p:cNvSpPr>
            <a:spLocks noChangeArrowheads="1"/>
          </p:cNvSpPr>
          <p:nvPr/>
        </p:nvSpPr>
        <p:spPr bwMode="auto">
          <a:xfrm>
            <a:off x="1365250" y="3962400"/>
            <a:ext cx="1501775" cy="1493838"/>
          </a:xfrm>
          <a:prstGeom prst="ellipse">
            <a:avLst/>
          </a:prstGeom>
          <a:solidFill>
            <a:srgbClr val="E0EC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4" name="Oval 145"/>
          <p:cNvSpPr>
            <a:spLocks noChangeArrowheads="1"/>
          </p:cNvSpPr>
          <p:nvPr/>
        </p:nvSpPr>
        <p:spPr bwMode="auto">
          <a:xfrm>
            <a:off x="1420813" y="4017963"/>
            <a:ext cx="1389062" cy="1382712"/>
          </a:xfrm>
          <a:prstGeom prst="ellipse">
            <a:avLst/>
          </a:prstGeom>
          <a:solidFill>
            <a:srgbClr val="E2ED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5" name="Oval 146"/>
          <p:cNvSpPr>
            <a:spLocks noChangeArrowheads="1"/>
          </p:cNvSpPr>
          <p:nvPr/>
        </p:nvSpPr>
        <p:spPr bwMode="auto">
          <a:xfrm>
            <a:off x="1477963" y="4075113"/>
            <a:ext cx="1274762" cy="1268412"/>
          </a:xfrm>
          <a:prstGeom prst="ellipse">
            <a:avLst/>
          </a:prstGeom>
          <a:solidFill>
            <a:srgbClr val="E5EF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6" name="AutoShape 157"/>
          <p:cNvSpPr>
            <a:spLocks noChangeArrowheads="1"/>
          </p:cNvSpPr>
          <p:nvPr/>
        </p:nvSpPr>
        <p:spPr bwMode="auto">
          <a:xfrm>
            <a:off x="1208088" y="4370388"/>
            <a:ext cx="1814512" cy="70485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7" name="Oval 171"/>
          <p:cNvSpPr>
            <a:spLocks noChangeArrowheads="1"/>
          </p:cNvSpPr>
          <p:nvPr/>
        </p:nvSpPr>
        <p:spPr bwMode="auto">
          <a:xfrm>
            <a:off x="4056063" y="3735388"/>
            <a:ext cx="1984375" cy="1947862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8" name="Oval 172"/>
          <p:cNvSpPr>
            <a:spLocks noChangeArrowheads="1"/>
          </p:cNvSpPr>
          <p:nvPr/>
        </p:nvSpPr>
        <p:spPr bwMode="auto">
          <a:xfrm>
            <a:off x="4113213" y="3792538"/>
            <a:ext cx="1870075" cy="1833562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49" name="Oval 173"/>
          <p:cNvSpPr>
            <a:spLocks noChangeArrowheads="1"/>
          </p:cNvSpPr>
          <p:nvPr/>
        </p:nvSpPr>
        <p:spPr bwMode="auto">
          <a:xfrm>
            <a:off x="4170363" y="3848100"/>
            <a:ext cx="1755775" cy="1720850"/>
          </a:xfrm>
          <a:prstGeom prst="ellipse">
            <a:avLst/>
          </a:prstGeom>
          <a:solidFill>
            <a:srgbClr val="DDEA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0" name="Oval 174"/>
          <p:cNvSpPr>
            <a:spLocks noChangeArrowheads="1"/>
          </p:cNvSpPr>
          <p:nvPr/>
        </p:nvSpPr>
        <p:spPr bwMode="auto">
          <a:xfrm>
            <a:off x="4225925" y="3905250"/>
            <a:ext cx="1644650" cy="1636713"/>
          </a:xfrm>
          <a:prstGeom prst="ellipse">
            <a:avLst/>
          </a:prstGeom>
          <a:solidFill>
            <a:srgbClr val="DF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1" name="Oval 175"/>
          <p:cNvSpPr>
            <a:spLocks noChangeArrowheads="1"/>
          </p:cNvSpPr>
          <p:nvPr/>
        </p:nvSpPr>
        <p:spPr bwMode="auto">
          <a:xfrm>
            <a:off x="4283075" y="3933825"/>
            <a:ext cx="1530350" cy="1550988"/>
          </a:xfrm>
          <a:prstGeom prst="ellipse">
            <a:avLst/>
          </a:prstGeom>
          <a:solidFill>
            <a:srgbClr val="E1ED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2" name="Oval 176"/>
          <p:cNvSpPr>
            <a:spLocks noChangeArrowheads="1"/>
          </p:cNvSpPr>
          <p:nvPr/>
        </p:nvSpPr>
        <p:spPr bwMode="auto">
          <a:xfrm>
            <a:off x="4340225" y="3989388"/>
            <a:ext cx="1416050" cy="1439862"/>
          </a:xfrm>
          <a:prstGeom prst="ellipse">
            <a:avLst/>
          </a:prstGeom>
          <a:solidFill>
            <a:srgbClr val="E4EE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3" name="Oval 177"/>
          <p:cNvSpPr>
            <a:spLocks noChangeArrowheads="1"/>
          </p:cNvSpPr>
          <p:nvPr/>
        </p:nvSpPr>
        <p:spPr bwMode="auto">
          <a:xfrm>
            <a:off x="4397375" y="4046538"/>
            <a:ext cx="1303338" cy="1325562"/>
          </a:xfrm>
          <a:prstGeom prst="ellipse">
            <a:avLst/>
          </a:prstGeom>
          <a:solidFill>
            <a:srgbClr val="E6EF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4" name="Oval 178"/>
          <p:cNvSpPr>
            <a:spLocks noChangeArrowheads="1"/>
          </p:cNvSpPr>
          <p:nvPr/>
        </p:nvSpPr>
        <p:spPr bwMode="auto">
          <a:xfrm>
            <a:off x="4452938" y="4102100"/>
            <a:ext cx="1190625" cy="1214438"/>
          </a:xfrm>
          <a:prstGeom prst="ellipse">
            <a:avLst/>
          </a:prstGeom>
          <a:solidFill>
            <a:srgbClr val="E8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5" name="Oval 179"/>
          <p:cNvSpPr>
            <a:spLocks noChangeArrowheads="1"/>
          </p:cNvSpPr>
          <p:nvPr/>
        </p:nvSpPr>
        <p:spPr bwMode="auto">
          <a:xfrm>
            <a:off x="4481513" y="4159250"/>
            <a:ext cx="1104900" cy="1100138"/>
          </a:xfrm>
          <a:prstGeom prst="ellipse">
            <a:avLst/>
          </a:prstGeom>
          <a:solidFill>
            <a:srgbClr val="EBF2F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6" name="Oval 180"/>
          <p:cNvSpPr>
            <a:spLocks noChangeArrowheads="1"/>
          </p:cNvSpPr>
          <p:nvPr/>
        </p:nvSpPr>
        <p:spPr bwMode="auto">
          <a:xfrm>
            <a:off x="4538663" y="4214813"/>
            <a:ext cx="992187" cy="987425"/>
          </a:xfrm>
          <a:prstGeom prst="ellipse">
            <a:avLst/>
          </a:prstGeom>
          <a:solidFill>
            <a:srgbClr val="EDF4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7" name="Oval 181"/>
          <p:cNvSpPr>
            <a:spLocks noChangeArrowheads="1"/>
          </p:cNvSpPr>
          <p:nvPr/>
        </p:nvSpPr>
        <p:spPr bwMode="auto">
          <a:xfrm>
            <a:off x="4595813" y="4271963"/>
            <a:ext cx="906462" cy="874712"/>
          </a:xfrm>
          <a:prstGeom prst="ellipse">
            <a:avLst/>
          </a:prstGeom>
          <a:solidFill>
            <a:srgbClr val="EFF5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8" name="Freeform 189"/>
          <p:cNvSpPr>
            <a:spLocks/>
          </p:cNvSpPr>
          <p:nvPr/>
        </p:nvSpPr>
        <p:spPr bwMode="auto">
          <a:xfrm>
            <a:off x="4056063" y="3989388"/>
            <a:ext cx="1984375" cy="1439862"/>
          </a:xfrm>
          <a:custGeom>
            <a:avLst/>
            <a:gdLst>
              <a:gd name="T0" fmla="*/ 0 w 1250"/>
              <a:gd name="T1" fmla="*/ 445 h 907"/>
              <a:gd name="T2" fmla="*/ 625 w 1250"/>
              <a:gd name="T3" fmla="*/ 0 h 907"/>
              <a:gd name="T4" fmla="*/ 1250 w 1250"/>
              <a:gd name="T5" fmla="*/ 445 h 907"/>
              <a:gd name="T6" fmla="*/ 625 w 1250"/>
              <a:gd name="T7" fmla="*/ 907 h 907"/>
              <a:gd name="T8" fmla="*/ 0 w 1250"/>
              <a:gd name="T9" fmla="*/ 445 h 9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0"/>
              <a:gd name="T16" fmla="*/ 0 h 907"/>
              <a:gd name="T17" fmla="*/ 1250 w 1250"/>
              <a:gd name="T18" fmla="*/ 907 h 9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0" h="907">
                <a:moveTo>
                  <a:pt x="0" y="445"/>
                </a:moveTo>
                <a:lnTo>
                  <a:pt x="625" y="0"/>
                </a:lnTo>
                <a:lnTo>
                  <a:pt x="1250" y="445"/>
                </a:lnTo>
                <a:lnTo>
                  <a:pt x="625" y="907"/>
                </a:lnTo>
                <a:lnTo>
                  <a:pt x="0" y="445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59" name="Freeform 206"/>
          <p:cNvSpPr>
            <a:spLocks/>
          </p:cNvSpPr>
          <p:nvPr/>
        </p:nvSpPr>
        <p:spPr bwMode="auto">
          <a:xfrm>
            <a:off x="4510088" y="3143250"/>
            <a:ext cx="538162" cy="846138"/>
          </a:xfrm>
          <a:custGeom>
            <a:avLst/>
            <a:gdLst>
              <a:gd name="T0" fmla="*/ 339 w 339"/>
              <a:gd name="T1" fmla="*/ 533 h 533"/>
              <a:gd name="T2" fmla="*/ 339 w 339"/>
              <a:gd name="T3" fmla="*/ 267 h 533"/>
              <a:gd name="T4" fmla="*/ 0 w 339"/>
              <a:gd name="T5" fmla="*/ 267 h 533"/>
              <a:gd name="T6" fmla="*/ 0 w 339"/>
              <a:gd name="T7" fmla="*/ 0 h 533"/>
              <a:gd name="T8" fmla="*/ 0 60000 65536"/>
              <a:gd name="T9" fmla="*/ 0 60000 65536"/>
              <a:gd name="T10" fmla="*/ 0 60000 65536"/>
              <a:gd name="T11" fmla="*/ 0 60000 65536"/>
              <a:gd name="T12" fmla="*/ 0 w 339"/>
              <a:gd name="T13" fmla="*/ 0 h 533"/>
              <a:gd name="T14" fmla="*/ 339 w 339"/>
              <a:gd name="T15" fmla="*/ 533 h 5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9" h="533">
                <a:moveTo>
                  <a:pt x="339" y="533"/>
                </a:moveTo>
                <a:lnTo>
                  <a:pt x="339" y="267"/>
                </a:lnTo>
                <a:lnTo>
                  <a:pt x="0" y="267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60" name="Freeform 207"/>
          <p:cNvSpPr>
            <a:spLocks/>
          </p:cNvSpPr>
          <p:nvPr/>
        </p:nvSpPr>
        <p:spPr bwMode="auto">
          <a:xfrm>
            <a:off x="4424363" y="2946400"/>
            <a:ext cx="171450" cy="366713"/>
          </a:xfrm>
          <a:custGeom>
            <a:avLst/>
            <a:gdLst>
              <a:gd name="T0" fmla="*/ 54 w 108"/>
              <a:gd name="T1" fmla="*/ 178 h 231"/>
              <a:gd name="T2" fmla="*/ 0 w 108"/>
              <a:gd name="T3" fmla="*/ 231 h 231"/>
              <a:gd name="T4" fmla="*/ 54 w 108"/>
              <a:gd name="T5" fmla="*/ 0 h 231"/>
              <a:gd name="T6" fmla="*/ 108 w 108"/>
              <a:gd name="T7" fmla="*/ 231 h 231"/>
              <a:gd name="T8" fmla="*/ 54 w 108"/>
              <a:gd name="T9" fmla="*/ 178 h 2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"/>
              <a:gd name="T16" fmla="*/ 0 h 231"/>
              <a:gd name="T17" fmla="*/ 108 w 108"/>
              <a:gd name="T18" fmla="*/ 231 h 2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" h="231">
                <a:moveTo>
                  <a:pt x="54" y="178"/>
                </a:moveTo>
                <a:lnTo>
                  <a:pt x="0" y="231"/>
                </a:lnTo>
                <a:lnTo>
                  <a:pt x="54" y="0"/>
                </a:lnTo>
                <a:lnTo>
                  <a:pt x="108" y="231"/>
                </a:lnTo>
                <a:lnTo>
                  <a:pt x="54" y="178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61" name="Freeform 208"/>
          <p:cNvSpPr>
            <a:spLocks/>
          </p:cNvSpPr>
          <p:nvPr/>
        </p:nvSpPr>
        <p:spPr bwMode="auto">
          <a:xfrm>
            <a:off x="5954713" y="2466975"/>
            <a:ext cx="341312" cy="196850"/>
          </a:xfrm>
          <a:custGeom>
            <a:avLst/>
            <a:gdLst>
              <a:gd name="T0" fmla="*/ 36 w 215"/>
              <a:gd name="T1" fmla="*/ 71 h 124"/>
              <a:gd name="T2" fmla="*/ 0 w 215"/>
              <a:gd name="T3" fmla="*/ 0 h 124"/>
              <a:gd name="T4" fmla="*/ 215 w 215"/>
              <a:gd name="T5" fmla="*/ 71 h 124"/>
              <a:gd name="T6" fmla="*/ 0 w 215"/>
              <a:gd name="T7" fmla="*/ 124 h 124"/>
              <a:gd name="T8" fmla="*/ 36 w 215"/>
              <a:gd name="T9" fmla="*/ 71 h 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"/>
              <a:gd name="T16" fmla="*/ 0 h 124"/>
              <a:gd name="T17" fmla="*/ 215 w 215"/>
              <a:gd name="T18" fmla="*/ 124 h 1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" h="124">
                <a:moveTo>
                  <a:pt x="36" y="71"/>
                </a:moveTo>
                <a:lnTo>
                  <a:pt x="0" y="0"/>
                </a:lnTo>
                <a:lnTo>
                  <a:pt x="215" y="71"/>
                </a:lnTo>
                <a:lnTo>
                  <a:pt x="0" y="124"/>
                </a:lnTo>
                <a:lnTo>
                  <a:pt x="36" y="71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62" name="Line 209"/>
          <p:cNvSpPr>
            <a:spLocks noChangeShapeType="1"/>
          </p:cNvSpPr>
          <p:nvPr/>
        </p:nvSpPr>
        <p:spPr bwMode="auto">
          <a:xfrm flipH="1">
            <a:off x="5586413" y="2579688"/>
            <a:ext cx="5111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3" name="Freeform 210"/>
          <p:cNvSpPr>
            <a:spLocks/>
          </p:cNvSpPr>
          <p:nvPr/>
        </p:nvSpPr>
        <p:spPr bwMode="auto">
          <a:xfrm>
            <a:off x="3065463" y="2466975"/>
            <a:ext cx="339725" cy="196850"/>
          </a:xfrm>
          <a:custGeom>
            <a:avLst/>
            <a:gdLst>
              <a:gd name="T0" fmla="*/ 35 w 214"/>
              <a:gd name="T1" fmla="*/ 71 h 124"/>
              <a:gd name="T2" fmla="*/ 0 w 214"/>
              <a:gd name="T3" fmla="*/ 0 h 124"/>
              <a:gd name="T4" fmla="*/ 214 w 214"/>
              <a:gd name="T5" fmla="*/ 71 h 124"/>
              <a:gd name="T6" fmla="*/ 0 w 214"/>
              <a:gd name="T7" fmla="*/ 124 h 124"/>
              <a:gd name="T8" fmla="*/ 35 w 214"/>
              <a:gd name="T9" fmla="*/ 71 h 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24"/>
              <a:gd name="T17" fmla="*/ 214 w 214"/>
              <a:gd name="T18" fmla="*/ 124 h 1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24">
                <a:moveTo>
                  <a:pt x="35" y="71"/>
                </a:moveTo>
                <a:lnTo>
                  <a:pt x="0" y="0"/>
                </a:lnTo>
                <a:lnTo>
                  <a:pt x="214" y="71"/>
                </a:lnTo>
                <a:lnTo>
                  <a:pt x="0" y="124"/>
                </a:lnTo>
                <a:lnTo>
                  <a:pt x="35" y="71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64" name="Line 211"/>
          <p:cNvSpPr>
            <a:spLocks noChangeShapeType="1"/>
          </p:cNvSpPr>
          <p:nvPr/>
        </p:nvSpPr>
        <p:spPr bwMode="auto">
          <a:xfrm flipH="1">
            <a:off x="2697163" y="2579688"/>
            <a:ext cx="5095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5" name="Freeform 212"/>
          <p:cNvSpPr>
            <a:spLocks/>
          </p:cNvSpPr>
          <p:nvPr/>
        </p:nvSpPr>
        <p:spPr bwMode="auto">
          <a:xfrm>
            <a:off x="3008313" y="4610100"/>
            <a:ext cx="368300" cy="198438"/>
          </a:xfrm>
          <a:custGeom>
            <a:avLst/>
            <a:gdLst>
              <a:gd name="T0" fmla="*/ 178 w 232"/>
              <a:gd name="T1" fmla="*/ 54 h 125"/>
              <a:gd name="T2" fmla="*/ 232 w 232"/>
              <a:gd name="T3" fmla="*/ 125 h 125"/>
              <a:gd name="T4" fmla="*/ 0 w 232"/>
              <a:gd name="T5" fmla="*/ 54 h 125"/>
              <a:gd name="T6" fmla="*/ 232 w 232"/>
              <a:gd name="T7" fmla="*/ 0 h 125"/>
              <a:gd name="T8" fmla="*/ 178 w 232"/>
              <a:gd name="T9" fmla="*/ 54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"/>
              <a:gd name="T16" fmla="*/ 0 h 125"/>
              <a:gd name="T17" fmla="*/ 232 w 232"/>
              <a:gd name="T18" fmla="*/ 125 h 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" h="125">
                <a:moveTo>
                  <a:pt x="178" y="54"/>
                </a:moveTo>
                <a:lnTo>
                  <a:pt x="232" y="125"/>
                </a:lnTo>
                <a:lnTo>
                  <a:pt x="0" y="54"/>
                </a:lnTo>
                <a:lnTo>
                  <a:pt x="232" y="0"/>
                </a:lnTo>
                <a:lnTo>
                  <a:pt x="178" y="54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8266" name="Line 213"/>
          <p:cNvSpPr>
            <a:spLocks noChangeShapeType="1"/>
          </p:cNvSpPr>
          <p:nvPr/>
        </p:nvSpPr>
        <p:spPr bwMode="auto">
          <a:xfrm>
            <a:off x="3235325" y="4695825"/>
            <a:ext cx="820738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7" name="Text Box 218"/>
          <p:cNvSpPr txBox="1">
            <a:spLocks noChangeArrowheads="1"/>
          </p:cNvSpPr>
          <p:nvPr/>
        </p:nvSpPr>
        <p:spPr bwMode="auto">
          <a:xfrm>
            <a:off x="762000" y="2209800"/>
            <a:ext cx="1676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Desarrollo especificación abstracta</a:t>
            </a:r>
            <a:endParaRPr lang="es-ES_tradnl">
              <a:latin typeface="Times New Roman" charset="0"/>
            </a:endParaRPr>
          </a:p>
        </p:txBody>
      </p:sp>
      <p:sp>
        <p:nvSpPr>
          <p:cNvPr id="8268" name="Text Box 219"/>
          <p:cNvSpPr txBox="1">
            <a:spLocks noChangeArrowheads="1"/>
          </p:cNvSpPr>
          <p:nvPr/>
        </p:nvSpPr>
        <p:spPr bwMode="auto">
          <a:xfrm>
            <a:off x="1295400" y="4343400"/>
            <a:ext cx="16764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Entregar </a:t>
            </a:r>
          </a:p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sistema</a:t>
            </a:r>
            <a:endParaRPr lang="es-ES_tradnl">
              <a:latin typeface="Times New Roman" charset="0"/>
            </a:endParaRPr>
          </a:p>
        </p:txBody>
      </p:sp>
      <p:sp>
        <p:nvSpPr>
          <p:cNvPr id="8269" name="Text Box 220"/>
          <p:cNvSpPr txBox="1">
            <a:spLocks noChangeArrowheads="1"/>
          </p:cNvSpPr>
          <p:nvPr/>
        </p:nvSpPr>
        <p:spPr bwMode="auto">
          <a:xfrm>
            <a:off x="4191000" y="4419600"/>
            <a:ext cx="16764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¿ Sistema</a:t>
            </a:r>
          </a:p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apto ?</a:t>
            </a:r>
            <a:endParaRPr lang="es-ES_tradnl">
              <a:latin typeface="Times New Roman" charset="0"/>
            </a:endParaRPr>
          </a:p>
        </p:txBody>
      </p:sp>
      <p:sp>
        <p:nvSpPr>
          <p:cNvPr id="8270" name="Text Box 221"/>
          <p:cNvSpPr txBox="1">
            <a:spLocks noChangeArrowheads="1"/>
          </p:cNvSpPr>
          <p:nvPr/>
        </p:nvSpPr>
        <p:spPr bwMode="auto">
          <a:xfrm>
            <a:off x="3657600" y="220980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Construir el sistema prototipo</a:t>
            </a:r>
            <a:endParaRPr lang="es-ES_tradnl">
              <a:latin typeface="Times New Roman" charset="0"/>
            </a:endParaRPr>
          </a:p>
        </p:txBody>
      </p:sp>
      <p:sp>
        <p:nvSpPr>
          <p:cNvPr id="8271" name="Text Box 222"/>
          <p:cNvSpPr txBox="1">
            <a:spLocks noChangeArrowheads="1"/>
          </p:cNvSpPr>
          <p:nvPr/>
        </p:nvSpPr>
        <p:spPr bwMode="auto">
          <a:xfrm>
            <a:off x="3352800" y="4267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>
                <a:latin typeface="Times New Roman" charset="0"/>
              </a:rPr>
              <a:t>SÍ</a:t>
            </a:r>
          </a:p>
        </p:txBody>
      </p:sp>
      <p:sp>
        <p:nvSpPr>
          <p:cNvPr id="8272" name="Text Box 223"/>
          <p:cNvSpPr txBox="1">
            <a:spLocks noChangeArrowheads="1"/>
          </p:cNvSpPr>
          <p:nvPr/>
        </p:nvSpPr>
        <p:spPr bwMode="auto">
          <a:xfrm>
            <a:off x="5334000" y="3581400"/>
            <a:ext cx="685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>
                <a:latin typeface="Times New Roman" charset="0"/>
              </a:rPr>
              <a:t>NO</a:t>
            </a:r>
          </a:p>
        </p:txBody>
      </p:sp>
      <p:sp>
        <p:nvSpPr>
          <p:cNvPr id="8273" name="Text Box 224"/>
          <p:cNvSpPr txBox="1">
            <a:spLocks noChangeArrowheads="1"/>
          </p:cNvSpPr>
          <p:nvPr/>
        </p:nvSpPr>
        <p:spPr bwMode="auto">
          <a:xfrm>
            <a:off x="6553200" y="236220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Utilizar el sistema prototipo</a:t>
            </a:r>
            <a:endParaRPr lang="es-ES_tradnl">
              <a:latin typeface="Times New Roman" charset="0"/>
            </a:endParaRPr>
          </a:p>
        </p:txBody>
      </p:sp>
      <p:sp>
        <p:nvSpPr>
          <p:cNvPr id="8274" name="81 Rectángulo"/>
          <p:cNvSpPr>
            <a:spLocks noChangeArrowheads="1"/>
          </p:cNvSpPr>
          <p:nvPr/>
        </p:nvSpPr>
        <p:spPr bwMode="auto">
          <a:xfrm>
            <a:off x="552450" y="6488113"/>
            <a:ext cx="7929563" cy="3444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70" y="463972"/>
            <a:ext cx="8195310" cy="1062849"/>
          </a:xfrm>
          <a:noFill/>
        </p:spPr>
        <p:txBody>
          <a:bodyPr lIns="90477" tIns="44445" rIns="90477" bIns="44445"/>
          <a:lstStyle/>
          <a:p>
            <a:r>
              <a:rPr lang="en-GB" dirty="0" err="1"/>
              <a:t>Proceso</a:t>
            </a:r>
            <a:r>
              <a:rPr lang="en-GB" dirty="0"/>
              <a:t> de </a:t>
            </a:r>
            <a:r>
              <a:rPr lang="en-GB" dirty="0" err="1"/>
              <a:t>desarrollo</a:t>
            </a:r>
            <a:r>
              <a:rPr lang="en-GB" dirty="0"/>
              <a:t> incremental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22250" y="1816100"/>
            <a:ext cx="8677275" cy="4038600"/>
          </a:xfrm>
          <a:prstGeom prst="rect">
            <a:avLst/>
          </a:prstGeom>
          <a:noFill/>
          <a:ln w="0">
            <a:solidFill>
              <a:srgbClr val="FFFFFE"/>
            </a:solidFill>
            <a:miter lim="800000"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0" name="AutoShape 5"/>
          <p:cNvSpPr>
            <a:spLocks noChangeArrowheads="1"/>
          </p:cNvSpPr>
          <p:nvPr/>
        </p:nvSpPr>
        <p:spPr bwMode="auto">
          <a:xfrm>
            <a:off x="430213" y="1971675"/>
            <a:ext cx="1817687" cy="673100"/>
          </a:xfrm>
          <a:prstGeom prst="roundRect">
            <a:avLst>
              <a:gd name="adj" fmla="val 50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1" name="Freeform 7"/>
          <p:cNvSpPr>
            <a:spLocks/>
          </p:cNvSpPr>
          <p:nvPr/>
        </p:nvSpPr>
        <p:spPr bwMode="auto">
          <a:xfrm>
            <a:off x="7132638" y="3292475"/>
            <a:ext cx="1766887" cy="620713"/>
          </a:xfrm>
          <a:custGeom>
            <a:avLst/>
            <a:gdLst>
              <a:gd name="T0" fmla="*/ 213 w 1113"/>
              <a:gd name="T1" fmla="*/ 0 h 391"/>
              <a:gd name="T2" fmla="*/ 900 w 1113"/>
              <a:gd name="T3" fmla="*/ 0 h 391"/>
              <a:gd name="T4" fmla="*/ 982 w 1113"/>
              <a:gd name="T5" fmla="*/ 16 h 391"/>
              <a:gd name="T6" fmla="*/ 1048 w 1113"/>
              <a:gd name="T7" fmla="*/ 48 h 391"/>
              <a:gd name="T8" fmla="*/ 1097 w 1113"/>
              <a:gd name="T9" fmla="*/ 114 h 391"/>
              <a:gd name="T10" fmla="*/ 1113 w 1113"/>
              <a:gd name="T11" fmla="*/ 195 h 391"/>
              <a:gd name="T12" fmla="*/ 1113 w 1113"/>
              <a:gd name="T13" fmla="*/ 195 h 391"/>
              <a:gd name="T14" fmla="*/ 1097 w 1113"/>
              <a:gd name="T15" fmla="*/ 277 h 391"/>
              <a:gd name="T16" fmla="*/ 1048 w 1113"/>
              <a:gd name="T17" fmla="*/ 342 h 391"/>
              <a:gd name="T18" fmla="*/ 982 w 1113"/>
              <a:gd name="T19" fmla="*/ 375 h 391"/>
              <a:gd name="T20" fmla="*/ 900 w 1113"/>
              <a:gd name="T21" fmla="*/ 391 h 391"/>
              <a:gd name="T22" fmla="*/ 213 w 1113"/>
              <a:gd name="T23" fmla="*/ 391 h 391"/>
              <a:gd name="T24" fmla="*/ 131 w 1113"/>
              <a:gd name="T25" fmla="*/ 375 h 391"/>
              <a:gd name="T26" fmla="*/ 66 w 1113"/>
              <a:gd name="T27" fmla="*/ 342 h 391"/>
              <a:gd name="T28" fmla="*/ 17 w 1113"/>
              <a:gd name="T29" fmla="*/ 277 h 391"/>
              <a:gd name="T30" fmla="*/ 0 w 1113"/>
              <a:gd name="T31" fmla="*/ 195 h 391"/>
              <a:gd name="T32" fmla="*/ 0 w 1113"/>
              <a:gd name="T33" fmla="*/ 195 h 391"/>
              <a:gd name="T34" fmla="*/ 17 w 1113"/>
              <a:gd name="T35" fmla="*/ 114 h 391"/>
              <a:gd name="T36" fmla="*/ 66 w 1113"/>
              <a:gd name="T37" fmla="*/ 48 h 391"/>
              <a:gd name="T38" fmla="*/ 131 w 1113"/>
              <a:gd name="T39" fmla="*/ 16 h 391"/>
              <a:gd name="T40" fmla="*/ 213 w 1113"/>
              <a:gd name="T41" fmla="*/ 0 h 39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13"/>
              <a:gd name="T64" fmla="*/ 0 h 391"/>
              <a:gd name="T65" fmla="*/ 1113 w 1113"/>
              <a:gd name="T66" fmla="*/ 391 h 391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13" h="391">
                <a:moveTo>
                  <a:pt x="213" y="0"/>
                </a:moveTo>
                <a:lnTo>
                  <a:pt x="900" y="0"/>
                </a:lnTo>
                <a:lnTo>
                  <a:pt x="982" y="16"/>
                </a:lnTo>
                <a:lnTo>
                  <a:pt x="1048" y="48"/>
                </a:lnTo>
                <a:lnTo>
                  <a:pt x="1097" y="114"/>
                </a:lnTo>
                <a:lnTo>
                  <a:pt x="1113" y="195"/>
                </a:lnTo>
                <a:lnTo>
                  <a:pt x="1097" y="277"/>
                </a:lnTo>
                <a:lnTo>
                  <a:pt x="1048" y="342"/>
                </a:lnTo>
                <a:lnTo>
                  <a:pt x="982" y="375"/>
                </a:lnTo>
                <a:lnTo>
                  <a:pt x="900" y="391"/>
                </a:lnTo>
                <a:lnTo>
                  <a:pt x="213" y="391"/>
                </a:lnTo>
                <a:lnTo>
                  <a:pt x="131" y="375"/>
                </a:lnTo>
                <a:lnTo>
                  <a:pt x="66" y="342"/>
                </a:lnTo>
                <a:lnTo>
                  <a:pt x="17" y="277"/>
                </a:lnTo>
                <a:lnTo>
                  <a:pt x="0" y="195"/>
                </a:lnTo>
                <a:lnTo>
                  <a:pt x="17" y="114"/>
                </a:lnTo>
                <a:lnTo>
                  <a:pt x="66" y="48"/>
                </a:lnTo>
                <a:lnTo>
                  <a:pt x="131" y="16"/>
                </a:lnTo>
                <a:lnTo>
                  <a:pt x="213" y="0"/>
                </a:lnTo>
                <a:close/>
              </a:path>
            </a:pathLst>
          </a:cu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2" name="AutoShape 8"/>
          <p:cNvSpPr>
            <a:spLocks noChangeArrowheads="1"/>
          </p:cNvSpPr>
          <p:nvPr/>
        </p:nvSpPr>
        <p:spPr bwMode="auto">
          <a:xfrm>
            <a:off x="4899025" y="3292475"/>
            <a:ext cx="1817688" cy="620713"/>
          </a:xfrm>
          <a:prstGeom prst="roundRect">
            <a:avLst>
              <a:gd name="adj" fmla="val 54167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3" name="AutoShape 9"/>
          <p:cNvSpPr>
            <a:spLocks noChangeArrowheads="1"/>
          </p:cNvSpPr>
          <p:nvPr/>
        </p:nvSpPr>
        <p:spPr bwMode="auto">
          <a:xfrm>
            <a:off x="2663825" y="3292475"/>
            <a:ext cx="1819275" cy="620713"/>
          </a:xfrm>
          <a:prstGeom prst="roundRect">
            <a:avLst>
              <a:gd name="adj" fmla="val 54167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4" name="AutoShape 10"/>
          <p:cNvSpPr>
            <a:spLocks noChangeArrowheads="1"/>
          </p:cNvSpPr>
          <p:nvPr/>
        </p:nvSpPr>
        <p:spPr bwMode="auto">
          <a:xfrm>
            <a:off x="404813" y="3265488"/>
            <a:ext cx="1817687" cy="647700"/>
          </a:xfrm>
          <a:prstGeom prst="roundRect">
            <a:avLst>
              <a:gd name="adj" fmla="val 52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5" name="Freeform 11"/>
          <p:cNvSpPr>
            <a:spLocks/>
          </p:cNvSpPr>
          <p:nvPr/>
        </p:nvSpPr>
        <p:spPr bwMode="auto">
          <a:xfrm>
            <a:off x="2663825" y="4586288"/>
            <a:ext cx="1636713" cy="1243012"/>
          </a:xfrm>
          <a:custGeom>
            <a:avLst/>
            <a:gdLst>
              <a:gd name="T0" fmla="*/ 508 w 1031"/>
              <a:gd name="T1" fmla="*/ 0 h 783"/>
              <a:gd name="T2" fmla="*/ 0 w 1031"/>
              <a:gd name="T3" fmla="*/ 391 h 783"/>
              <a:gd name="T4" fmla="*/ 508 w 1031"/>
              <a:gd name="T5" fmla="*/ 783 h 783"/>
              <a:gd name="T6" fmla="*/ 1031 w 1031"/>
              <a:gd name="T7" fmla="*/ 391 h 783"/>
              <a:gd name="T8" fmla="*/ 508 w 1031"/>
              <a:gd name="T9" fmla="*/ 0 h 7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31"/>
              <a:gd name="T16" fmla="*/ 0 h 783"/>
              <a:gd name="T17" fmla="*/ 1031 w 1031"/>
              <a:gd name="T18" fmla="*/ 783 h 7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31" h="783">
                <a:moveTo>
                  <a:pt x="508" y="0"/>
                </a:moveTo>
                <a:lnTo>
                  <a:pt x="0" y="391"/>
                </a:lnTo>
                <a:lnTo>
                  <a:pt x="508" y="783"/>
                </a:lnTo>
                <a:lnTo>
                  <a:pt x="1031" y="391"/>
                </a:lnTo>
                <a:lnTo>
                  <a:pt x="508" y="0"/>
                </a:lnTo>
                <a:close/>
              </a:path>
            </a:pathLst>
          </a:cu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6" name="Freeform 12"/>
          <p:cNvSpPr>
            <a:spLocks/>
          </p:cNvSpPr>
          <p:nvPr/>
        </p:nvSpPr>
        <p:spPr bwMode="auto">
          <a:xfrm>
            <a:off x="7132638" y="4870450"/>
            <a:ext cx="1766887" cy="647700"/>
          </a:xfrm>
          <a:custGeom>
            <a:avLst/>
            <a:gdLst>
              <a:gd name="T0" fmla="*/ 213 w 1113"/>
              <a:gd name="T1" fmla="*/ 0 h 408"/>
              <a:gd name="T2" fmla="*/ 900 w 1113"/>
              <a:gd name="T3" fmla="*/ 0 h 408"/>
              <a:gd name="T4" fmla="*/ 982 w 1113"/>
              <a:gd name="T5" fmla="*/ 17 h 408"/>
              <a:gd name="T6" fmla="*/ 1048 w 1113"/>
              <a:gd name="T7" fmla="*/ 66 h 408"/>
              <a:gd name="T8" fmla="*/ 1097 w 1113"/>
              <a:gd name="T9" fmla="*/ 131 h 408"/>
              <a:gd name="T10" fmla="*/ 1113 w 1113"/>
              <a:gd name="T11" fmla="*/ 212 h 408"/>
              <a:gd name="T12" fmla="*/ 1113 w 1113"/>
              <a:gd name="T13" fmla="*/ 212 h 408"/>
              <a:gd name="T14" fmla="*/ 1097 w 1113"/>
              <a:gd name="T15" fmla="*/ 294 h 408"/>
              <a:gd name="T16" fmla="*/ 1048 w 1113"/>
              <a:gd name="T17" fmla="*/ 359 h 408"/>
              <a:gd name="T18" fmla="*/ 982 w 1113"/>
              <a:gd name="T19" fmla="*/ 392 h 408"/>
              <a:gd name="T20" fmla="*/ 900 w 1113"/>
              <a:gd name="T21" fmla="*/ 408 h 408"/>
              <a:gd name="T22" fmla="*/ 213 w 1113"/>
              <a:gd name="T23" fmla="*/ 408 h 408"/>
              <a:gd name="T24" fmla="*/ 131 w 1113"/>
              <a:gd name="T25" fmla="*/ 392 h 408"/>
              <a:gd name="T26" fmla="*/ 66 w 1113"/>
              <a:gd name="T27" fmla="*/ 359 h 408"/>
              <a:gd name="T28" fmla="*/ 17 w 1113"/>
              <a:gd name="T29" fmla="*/ 294 h 408"/>
              <a:gd name="T30" fmla="*/ 0 w 1113"/>
              <a:gd name="T31" fmla="*/ 212 h 408"/>
              <a:gd name="T32" fmla="*/ 0 w 1113"/>
              <a:gd name="T33" fmla="*/ 212 h 408"/>
              <a:gd name="T34" fmla="*/ 17 w 1113"/>
              <a:gd name="T35" fmla="*/ 131 h 408"/>
              <a:gd name="T36" fmla="*/ 66 w 1113"/>
              <a:gd name="T37" fmla="*/ 66 h 408"/>
              <a:gd name="T38" fmla="*/ 131 w 1113"/>
              <a:gd name="T39" fmla="*/ 17 h 408"/>
              <a:gd name="T40" fmla="*/ 213 w 1113"/>
              <a:gd name="T41" fmla="*/ 0 h 40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13"/>
              <a:gd name="T64" fmla="*/ 0 h 408"/>
              <a:gd name="T65" fmla="*/ 1113 w 1113"/>
              <a:gd name="T66" fmla="*/ 408 h 40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13" h="408">
                <a:moveTo>
                  <a:pt x="213" y="0"/>
                </a:moveTo>
                <a:lnTo>
                  <a:pt x="900" y="0"/>
                </a:lnTo>
                <a:lnTo>
                  <a:pt x="982" y="17"/>
                </a:lnTo>
                <a:lnTo>
                  <a:pt x="1048" y="66"/>
                </a:lnTo>
                <a:lnTo>
                  <a:pt x="1097" y="131"/>
                </a:lnTo>
                <a:lnTo>
                  <a:pt x="1113" y="212"/>
                </a:lnTo>
                <a:lnTo>
                  <a:pt x="1097" y="294"/>
                </a:lnTo>
                <a:lnTo>
                  <a:pt x="1048" y="359"/>
                </a:lnTo>
                <a:lnTo>
                  <a:pt x="982" y="392"/>
                </a:lnTo>
                <a:lnTo>
                  <a:pt x="900" y="408"/>
                </a:lnTo>
                <a:lnTo>
                  <a:pt x="213" y="408"/>
                </a:lnTo>
                <a:lnTo>
                  <a:pt x="131" y="392"/>
                </a:lnTo>
                <a:lnTo>
                  <a:pt x="66" y="359"/>
                </a:lnTo>
                <a:lnTo>
                  <a:pt x="17" y="294"/>
                </a:lnTo>
                <a:lnTo>
                  <a:pt x="0" y="212"/>
                </a:lnTo>
                <a:lnTo>
                  <a:pt x="17" y="131"/>
                </a:lnTo>
                <a:lnTo>
                  <a:pt x="66" y="66"/>
                </a:lnTo>
                <a:lnTo>
                  <a:pt x="131" y="17"/>
                </a:lnTo>
                <a:lnTo>
                  <a:pt x="213" y="0"/>
                </a:lnTo>
                <a:close/>
              </a:path>
            </a:pathLst>
          </a:cu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7" name="AutoShape 13"/>
          <p:cNvSpPr>
            <a:spLocks noChangeArrowheads="1"/>
          </p:cNvSpPr>
          <p:nvPr/>
        </p:nvSpPr>
        <p:spPr bwMode="auto">
          <a:xfrm>
            <a:off x="4899025" y="4870450"/>
            <a:ext cx="1817688" cy="647700"/>
          </a:xfrm>
          <a:prstGeom prst="roundRect">
            <a:avLst>
              <a:gd name="adj" fmla="val 52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8" name="AutoShape 14"/>
          <p:cNvSpPr>
            <a:spLocks noChangeArrowheads="1"/>
          </p:cNvSpPr>
          <p:nvPr/>
        </p:nvSpPr>
        <p:spPr bwMode="auto">
          <a:xfrm>
            <a:off x="404813" y="4870450"/>
            <a:ext cx="1817687" cy="647700"/>
          </a:xfrm>
          <a:prstGeom prst="roundRect">
            <a:avLst>
              <a:gd name="adj" fmla="val 52000"/>
            </a:avLst>
          </a:prstGeom>
          <a:solidFill>
            <a:srgbClr val="6980B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29" name="Oval 15"/>
          <p:cNvSpPr>
            <a:spLocks noChangeArrowheads="1"/>
          </p:cNvSpPr>
          <p:nvPr/>
        </p:nvSpPr>
        <p:spPr bwMode="auto">
          <a:xfrm>
            <a:off x="7002463" y="2592388"/>
            <a:ext cx="1793875" cy="1760537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0" name="Oval 16"/>
          <p:cNvSpPr>
            <a:spLocks noChangeArrowheads="1"/>
          </p:cNvSpPr>
          <p:nvPr/>
        </p:nvSpPr>
        <p:spPr bwMode="auto">
          <a:xfrm>
            <a:off x="7054850" y="2644775"/>
            <a:ext cx="1689100" cy="1657350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1" name="Oval 17"/>
          <p:cNvSpPr>
            <a:spLocks noChangeArrowheads="1"/>
          </p:cNvSpPr>
          <p:nvPr/>
        </p:nvSpPr>
        <p:spPr bwMode="auto">
          <a:xfrm>
            <a:off x="7107238" y="2695575"/>
            <a:ext cx="1584325" cy="1554163"/>
          </a:xfrm>
          <a:prstGeom prst="ellipse">
            <a:avLst/>
          </a:prstGeom>
          <a:solidFill>
            <a:srgbClr val="DDEA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2" name="Oval 18"/>
          <p:cNvSpPr>
            <a:spLocks noChangeArrowheads="1"/>
          </p:cNvSpPr>
          <p:nvPr/>
        </p:nvSpPr>
        <p:spPr bwMode="auto">
          <a:xfrm>
            <a:off x="7159625" y="2773363"/>
            <a:ext cx="1479550" cy="1423987"/>
          </a:xfrm>
          <a:prstGeom prst="ellipse">
            <a:avLst/>
          </a:prstGeom>
          <a:solidFill>
            <a:srgbClr val="DF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3" name="Oval 19"/>
          <p:cNvSpPr>
            <a:spLocks noChangeArrowheads="1"/>
          </p:cNvSpPr>
          <p:nvPr/>
        </p:nvSpPr>
        <p:spPr bwMode="auto">
          <a:xfrm>
            <a:off x="7210425" y="2825750"/>
            <a:ext cx="1377950" cy="1320800"/>
          </a:xfrm>
          <a:prstGeom prst="ellipse">
            <a:avLst/>
          </a:prstGeom>
          <a:solidFill>
            <a:srgbClr val="E2ED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4" name="Oval 20"/>
          <p:cNvSpPr>
            <a:spLocks noChangeArrowheads="1"/>
          </p:cNvSpPr>
          <p:nvPr/>
        </p:nvSpPr>
        <p:spPr bwMode="auto">
          <a:xfrm>
            <a:off x="7262813" y="2878138"/>
            <a:ext cx="1273175" cy="1216025"/>
          </a:xfrm>
          <a:prstGeom prst="ellipse">
            <a:avLst/>
          </a:prstGeom>
          <a:solidFill>
            <a:srgbClr val="E4EE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5" name="Oval 21"/>
          <p:cNvSpPr>
            <a:spLocks noChangeArrowheads="1"/>
          </p:cNvSpPr>
          <p:nvPr/>
        </p:nvSpPr>
        <p:spPr bwMode="auto">
          <a:xfrm>
            <a:off x="7315200" y="2928938"/>
            <a:ext cx="1168400" cy="1112837"/>
          </a:xfrm>
          <a:prstGeom prst="ellipse">
            <a:avLst/>
          </a:prstGeom>
          <a:solidFill>
            <a:srgbClr val="E7F0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6" name="Oval 22"/>
          <p:cNvSpPr>
            <a:spLocks noChangeArrowheads="1"/>
          </p:cNvSpPr>
          <p:nvPr/>
        </p:nvSpPr>
        <p:spPr bwMode="auto">
          <a:xfrm>
            <a:off x="7366000" y="2981325"/>
            <a:ext cx="1065213" cy="1009650"/>
          </a:xfrm>
          <a:prstGeom prst="ellipse">
            <a:avLst/>
          </a:prstGeom>
          <a:solidFill>
            <a:srgbClr val="E9F2F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7" name="Oval 23"/>
          <p:cNvSpPr>
            <a:spLocks noChangeArrowheads="1"/>
          </p:cNvSpPr>
          <p:nvPr/>
        </p:nvSpPr>
        <p:spPr bwMode="auto">
          <a:xfrm>
            <a:off x="7418388" y="3032125"/>
            <a:ext cx="962025" cy="906463"/>
          </a:xfrm>
          <a:prstGeom prst="ellipse">
            <a:avLst/>
          </a:prstGeom>
          <a:solidFill>
            <a:srgbClr val="ECF3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8" name="Oval 24"/>
          <p:cNvSpPr>
            <a:spLocks noChangeArrowheads="1"/>
          </p:cNvSpPr>
          <p:nvPr/>
        </p:nvSpPr>
        <p:spPr bwMode="auto">
          <a:xfrm>
            <a:off x="7470775" y="3084513"/>
            <a:ext cx="857250" cy="803275"/>
          </a:xfrm>
          <a:prstGeom prst="ellipse">
            <a:avLst/>
          </a:prstGeom>
          <a:solidFill>
            <a:srgbClr val="EEF5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39" name="Oval 25"/>
          <p:cNvSpPr>
            <a:spLocks noChangeArrowheads="1"/>
          </p:cNvSpPr>
          <p:nvPr/>
        </p:nvSpPr>
        <p:spPr bwMode="auto">
          <a:xfrm>
            <a:off x="7523163" y="3136900"/>
            <a:ext cx="752475" cy="698500"/>
          </a:xfrm>
          <a:prstGeom prst="ellipse">
            <a:avLst/>
          </a:prstGeom>
          <a:solidFill>
            <a:srgbClr val="F1F6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0" name="Oval 26"/>
          <p:cNvSpPr>
            <a:spLocks noChangeArrowheads="1"/>
          </p:cNvSpPr>
          <p:nvPr/>
        </p:nvSpPr>
        <p:spPr bwMode="auto">
          <a:xfrm>
            <a:off x="7573963" y="3187700"/>
            <a:ext cx="650875" cy="622300"/>
          </a:xfrm>
          <a:prstGeom prst="ellipse">
            <a:avLst/>
          </a:prstGeom>
          <a:solidFill>
            <a:srgbClr val="F3F8F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1" name="Oval 27"/>
          <p:cNvSpPr>
            <a:spLocks noChangeArrowheads="1"/>
          </p:cNvSpPr>
          <p:nvPr/>
        </p:nvSpPr>
        <p:spPr bwMode="auto">
          <a:xfrm>
            <a:off x="7626350" y="3240088"/>
            <a:ext cx="546100" cy="517525"/>
          </a:xfrm>
          <a:prstGeom prst="ellipse">
            <a:avLst/>
          </a:prstGeom>
          <a:solidFill>
            <a:srgbClr val="F6F9F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2" name="Freeform 32"/>
          <p:cNvSpPr>
            <a:spLocks/>
          </p:cNvSpPr>
          <p:nvPr/>
        </p:nvSpPr>
        <p:spPr bwMode="auto">
          <a:xfrm>
            <a:off x="7029450" y="3162300"/>
            <a:ext cx="1739900" cy="673100"/>
          </a:xfrm>
          <a:custGeom>
            <a:avLst/>
            <a:gdLst>
              <a:gd name="T0" fmla="*/ 212 w 1096"/>
              <a:gd name="T1" fmla="*/ 0 h 424"/>
              <a:gd name="T2" fmla="*/ 883 w 1096"/>
              <a:gd name="T3" fmla="*/ 0 h 424"/>
              <a:gd name="T4" fmla="*/ 965 w 1096"/>
              <a:gd name="T5" fmla="*/ 16 h 424"/>
              <a:gd name="T6" fmla="*/ 1031 w 1096"/>
              <a:gd name="T7" fmla="*/ 65 h 424"/>
              <a:gd name="T8" fmla="*/ 1080 w 1096"/>
              <a:gd name="T9" fmla="*/ 130 h 424"/>
              <a:gd name="T10" fmla="*/ 1096 w 1096"/>
              <a:gd name="T11" fmla="*/ 212 h 424"/>
              <a:gd name="T12" fmla="*/ 1080 w 1096"/>
              <a:gd name="T13" fmla="*/ 294 h 424"/>
              <a:gd name="T14" fmla="*/ 1031 w 1096"/>
              <a:gd name="T15" fmla="*/ 359 h 424"/>
              <a:gd name="T16" fmla="*/ 965 w 1096"/>
              <a:gd name="T17" fmla="*/ 408 h 424"/>
              <a:gd name="T18" fmla="*/ 883 w 1096"/>
              <a:gd name="T19" fmla="*/ 424 h 424"/>
              <a:gd name="T20" fmla="*/ 212 w 1096"/>
              <a:gd name="T21" fmla="*/ 424 h 424"/>
              <a:gd name="T22" fmla="*/ 131 w 1096"/>
              <a:gd name="T23" fmla="*/ 408 h 424"/>
              <a:gd name="T24" fmla="*/ 65 w 1096"/>
              <a:gd name="T25" fmla="*/ 359 h 424"/>
              <a:gd name="T26" fmla="*/ 16 w 1096"/>
              <a:gd name="T27" fmla="*/ 294 h 424"/>
              <a:gd name="T28" fmla="*/ 0 w 1096"/>
              <a:gd name="T29" fmla="*/ 212 h 424"/>
              <a:gd name="T30" fmla="*/ 16 w 1096"/>
              <a:gd name="T31" fmla="*/ 130 h 424"/>
              <a:gd name="T32" fmla="*/ 65 w 1096"/>
              <a:gd name="T33" fmla="*/ 65 h 424"/>
              <a:gd name="T34" fmla="*/ 131 w 1096"/>
              <a:gd name="T35" fmla="*/ 16 h 424"/>
              <a:gd name="T36" fmla="*/ 212 w 1096"/>
              <a:gd name="T37" fmla="*/ 0 h 42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6"/>
              <a:gd name="T58" fmla="*/ 0 h 424"/>
              <a:gd name="T59" fmla="*/ 1096 w 1096"/>
              <a:gd name="T60" fmla="*/ 424 h 42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6" h="424">
                <a:moveTo>
                  <a:pt x="212" y="0"/>
                </a:moveTo>
                <a:lnTo>
                  <a:pt x="883" y="0"/>
                </a:lnTo>
                <a:lnTo>
                  <a:pt x="965" y="16"/>
                </a:lnTo>
                <a:lnTo>
                  <a:pt x="1031" y="65"/>
                </a:lnTo>
                <a:lnTo>
                  <a:pt x="1080" y="130"/>
                </a:lnTo>
                <a:lnTo>
                  <a:pt x="1096" y="212"/>
                </a:lnTo>
                <a:lnTo>
                  <a:pt x="1080" y="294"/>
                </a:lnTo>
                <a:lnTo>
                  <a:pt x="1031" y="359"/>
                </a:lnTo>
                <a:lnTo>
                  <a:pt x="965" y="408"/>
                </a:lnTo>
                <a:lnTo>
                  <a:pt x="883" y="424"/>
                </a:lnTo>
                <a:lnTo>
                  <a:pt x="212" y="424"/>
                </a:lnTo>
                <a:lnTo>
                  <a:pt x="131" y="408"/>
                </a:lnTo>
                <a:lnTo>
                  <a:pt x="65" y="359"/>
                </a:lnTo>
                <a:lnTo>
                  <a:pt x="16" y="294"/>
                </a:lnTo>
                <a:lnTo>
                  <a:pt x="0" y="212"/>
                </a:lnTo>
                <a:lnTo>
                  <a:pt x="16" y="130"/>
                </a:lnTo>
                <a:lnTo>
                  <a:pt x="65" y="65"/>
                </a:lnTo>
                <a:lnTo>
                  <a:pt x="131" y="16"/>
                </a:lnTo>
                <a:lnTo>
                  <a:pt x="212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3" name="Oval 51"/>
          <p:cNvSpPr>
            <a:spLocks noChangeArrowheads="1"/>
          </p:cNvSpPr>
          <p:nvPr/>
        </p:nvSpPr>
        <p:spPr bwMode="auto">
          <a:xfrm>
            <a:off x="4768850" y="2566988"/>
            <a:ext cx="1844675" cy="183832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4" name="Oval 52"/>
          <p:cNvSpPr>
            <a:spLocks noChangeArrowheads="1"/>
          </p:cNvSpPr>
          <p:nvPr/>
        </p:nvSpPr>
        <p:spPr bwMode="auto">
          <a:xfrm>
            <a:off x="4821238" y="2619375"/>
            <a:ext cx="1739900" cy="1733550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5" name="Oval 53"/>
          <p:cNvSpPr>
            <a:spLocks noChangeArrowheads="1"/>
          </p:cNvSpPr>
          <p:nvPr/>
        </p:nvSpPr>
        <p:spPr bwMode="auto">
          <a:xfrm>
            <a:off x="4872038" y="2670175"/>
            <a:ext cx="1636712" cy="1631950"/>
          </a:xfrm>
          <a:prstGeom prst="ellipse">
            <a:avLst/>
          </a:prstGeom>
          <a:solidFill>
            <a:srgbClr val="DDEA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6" name="Oval 54"/>
          <p:cNvSpPr>
            <a:spLocks noChangeArrowheads="1"/>
          </p:cNvSpPr>
          <p:nvPr/>
        </p:nvSpPr>
        <p:spPr bwMode="auto">
          <a:xfrm>
            <a:off x="4924425" y="2722563"/>
            <a:ext cx="1533525" cy="1527175"/>
          </a:xfrm>
          <a:prstGeom prst="ellipse">
            <a:avLst/>
          </a:prstGeom>
          <a:solidFill>
            <a:srgbClr val="DF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7" name="Oval 55"/>
          <p:cNvSpPr>
            <a:spLocks noChangeArrowheads="1"/>
          </p:cNvSpPr>
          <p:nvPr/>
        </p:nvSpPr>
        <p:spPr bwMode="auto">
          <a:xfrm>
            <a:off x="4976813" y="2773363"/>
            <a:ext cx="1428750" cy="1423987"/>
          </a:xfrm>
          <a:prstGeom prst="ellipse">
            <a:avLst/>
          </a:prstGeom>
          <a:solidFill>
            <a:srgbClr val="E1ED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8" name="Oval 56"/>
          <p:cNvSpPr>
            <a:spLocks noChangeArrowheads="1"/>
          </p:cNvSpPr>
          <p:nvPr/>
        </p:nvSpPr>
        <p:spPr bwMode="auto">
          <a:xfrm>
            <a:off x="5029200" y="2825750"/>
            <a:ext cx="1323975" cy="1320800"/>
          </a:xfrm>
          <a:prstGeom prst="ellipse">
            <a:avLst/>
          </a:prstGeom>
          <a:solidFill>
            <a:srgbClr val="E4EE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49" name="Oval 57"/>
          <p:cNvSpPr>
            <a:spLocks noChangeArrowheads="1"/>
          </p:cNvSpPr>
          <p:nvPr/>
        </p:nvSpPr>
        <p:spPr bwMode="auto">
          <a:xfrm>
            <a:off x="5080000" y="2878138"/>
            <a:ext cx="1220788" cy="1216025"/>
          </a:xfrm>
          <a:prstGeom prst="ellipse">
            <a:avLst/>
          </a:prstGeom>
          <a:solidFill>
            <a:srgbClr val="E6EF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0" name="Oval 58"/>
          <p:cNvSpPr>
            <a:spLocks noChangeArrowheads="1"/>
          </p:cNvSpPr>
          <p:nvPr/>
        </p:nvSpPr>
        <p:spPr bwMode="auto">
          <a:xfrm>
            <a:off x="5132388" y="2928938"/>
            <a:ext cx="1117600" cy="1112837"/>
          </a:xfrm>
          <a:prstGeom prst="ellipse">
            <a:avLst/>
          </a:prstGeom>
          <a:solidFill>
            <a:srgbClr val="E8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1" name="Oval 59"/>
          <p:cNvSpPr>
            <a:spLocks noChangeArrowheads="1"/>
          </p:cNvSpPr>
          <p:nvPr/>
        </p:nvSpPr>
        <p:spPr bwMode="auto">
          <a:xfrm>
            <a:off x="5184775" y="2981325"/>
            <a:ext cx="1012825" cy="1009650"/>
          </a:xfrm>
          <a:prstGeom prst="ellipse">
            <a:avLst/>
          </a:prstGeom>
          <a:solidFill>
            <a:srgbClr val="EBF2F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2" name="Oval 60"/>
          <p:cNvSpPr>
            <a:spLocks noChangeArrowheads="1"/>
          </p:cNvSpPr>
          <p:nvPr/>
        </p:nvSpPr>
        <p:spPr bwMode="auto">
          <a:xfrm>
            <a:off x="5235575" y="3032125"/>
            <a:ext cx="909638" cy="906463"/>
          </a:xfrm>
          <a:prstGeom prst="ellipse">
            <a:avLst/>
          </a:prstGeom>
          <a:solidFill>
            <a:srgbClr val="EDF4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3" name="Oval 61"/>
          <p:cNvSpPr>
            <a:spLocks noChangeArrowheads="1"/>
          </p:cNvSpPr>
          <p:nvPr/>
        </p:nvSpPr>
        <p:spPr bwMode="auto">
          <a:xfrm>
            <a:off x="5287963" y="3084513"/>
            <a:ext cx="806450" cy="803275"/>
          </a:xfrm>
          <a:prstGeom prst="ellipse">
            <a:avLst/>
          </a:prstGeom>
          <a:solidFill>
            <a:srgbClr val="EFF5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4" name="Oval 62"/>
          <p:cNvSpPr>
            <a:spLocks noChangeArrowheads="1"/>
          </p:cNvSpPr>
          <p:nvPr/>
        </p:nvSpPr>
        <p:spPr bwMode="auto">
          <a:xfrm>
            <a:off x="5340350" y="3136900"/>
            <a:ext cx="701675" cy="698500"/>
          </a:xfrm>
          <a:prstGeom prst="ellipse">
            <a:avLst/>
          </a:prstGeom>
          <a:solidFill>
            <a:srgbClr val="F2F7F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5" name="Oval 63"/>
          <p:cNvSpPr>
            <a:spLocks noChangeArrowheads="1"/>
          </p:cNvSpPr>
          <p:nvPr/>
        </p:nvSpPr>
        <p:spPr bwMode="auto">
          <a:xfrm>
            <a:off x="5392738" y="3187700"/>
            <a:ext cx="596900" cy="622300"/>
          </a:xfrm>
          <a:prstGeom prst="ellipse">
            <a:avLst/>
          </a:prstGeom>
          <a:solidFill>
            <a:srgbClr val="F4F8F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6" name="Oval 64"/>
          <p:cNvSpPr>
            <a:spLocks noChangeArrowheads="1"/>
          </p:cNvSpPr>
          <p:nvPr/>
        </p:nvSpPr>
        <p:spPr bwMode="auto">
          <a:xfrm>
            <a:off x="5443538" y="3240088"/>
            <a:ext cx="493712" cy="517525"/>
          </a:xfrm>
          <a:prstGeom prst="ellipse">
            <a:avLst/>
          </a:prstGeom>
          <a:solidFill>
            <a:srgbClr val="F6FAF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7" name="AutoShape 69"/>
          <p:cNvSpPr>
            <a:spLocks noChangeArrowheads="1"/>
          </p:cNvSpPr>
          <p:nvPr/>
        </p:nvSpPr>
        <p:spPr bwMode="auto">
          <a:xfrm>
            <a:off x="4781550" y="3175000"/>
            <a:ext cx="1844675" cy="6477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8" name="Oval 91"/>
          <p:cNvSpPr>
            <a:spLocks noChangeArrowheads="1"/>
          </p:cNvSpPr>
          <p:nvPr/>
        </p:nvSpPr>
        <p:spPr bwMode="auto">
          <a:xfrm>
            <a:off x="2508250" y="2566988"/>
            <a:ext cx="1870075" cy="183832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59" name="Oval 92"/>
          <p:cNvSpPr>
            <a:spLocks noChangeArrowheads="1"/>
          </p:cNvSpPr>
          <p:nvPr/>
        </p:nvSpPr>
        <p:spPr bwMode="auto">
          <a:xfrm>
            <a:off x="2560638" y="2619375"/>
            <a:ext cx="1766887" cy="1733550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0" name="Oval 93"/>
          <p:cNvSpPr>
            <a:spLocks noChangeArrowheads="1"/>
          </p:cNvSpPr>
          <p:nvPr/>
        </p:nvSpPr>
        <p:spPr bwMode="auto">
          <a:xfrm>
            <a:off x="2613025" y="2670175"/>
            <a:ext cx="1662113" cy="1631950"/>
          </a:xfrm>
          <a:prstGeom prst="ellipse">
            <a:avLst/>
          </a:prstGeom>
          <a:solidFill>
            <a:srgbClr val="DDEA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1" name="Oval 94"/>
          <p:cNvSpPr>
            <a:spLocks noChangeArrowheads="1"/>
          </p:cNvSpPr>
          <p:nvPr/>
        </p:nvSpPr>
        <p:spPr bwMode="auto">
          <a:xfrm>
            <a:off x="2663825" y="2722563"/>
            <a:ext cx="1558925" cy="1527175"/>
          </a:xfrm>
          <a:prstGeom prst="ellipse">
            <a:avLst/>
          </a:prstGeom>
          <a:solidFill>
            <a:srgbClr val="DF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2" name="Oval 95"/>
          <p:cNvSpPr>
            <a:spLocks noChangeArrowheads="1"/>
          </p:cNvSpPr>
          <p:nvPr/>
        </p:nvSpPr>
        <p:spPr bwMode="auto">
          <a:xfrm>
            <a:off x="2716213" y="2773363"/>
            <a:ext cx="1455737" cy="1423987"/>
          </a:xfrm>
          <a:prstGeom prst="ellipse">
            <a:avLst/>
          </a:prstGeom>
          <a:solidFill>
            <a:srgbClr val="E1ED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3" name="Oval 96"/>
          <p:cNvSpPr>
            <a:spLocks noChangeArrowheads="1"/>
          </p:cNvSpPr>
          <p:nvPr/>
        </p:nvSpPr>
        <p:spPr bwMode="auto">
          <a:xfrm>
            <a:off x="2768600" y="2825750"/>
            <a:ext cx="1350963" cy="1320800"/>
          </a:xfrm>
          <a:prstGeom prst="ellipse">
            <a:avLst/>
          </a:prstGeom>
          <a:solidFill>
            <a:srgbClr val="E4EE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4" name="Oval 97"/>
          <p:cNvSpPr>
            <a:spLocks noChangeArrowheads="1"/>
          </p:cNvSpPr>
          <p:nvPr/>
        </p:nvSpPr>
        <p:spPr bwMode="auto">
          <a:xfrm>
            <a:off x="2820988" y="2878138"/>
            <a:ext cx="1246187" cy="1216025"/>
          </a:xfrm>
          <a:prstGeom prst="ellipse">
            <a:avLst/>
          </a:prstGeom>
          <a:solidFill>
            <a:srgbClr val="E6EF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5" name="Oval 98"/>
          <p:cNvSpPr>
            <a:spLocks noChangeArrowheads="1"/>
          </p:cNvSpPr>
          <p:nvPr/>
        </p:nvSpPr>
        <p:spPr bwMode="auto">
          <a:xfrm>
            <a:off x="2871788" y="2928938"/>
            <a:ext cx="1143000" cy="1112837"/>
          </a:xfrm>
          <a:prstGeom prst="ellipse">
            <a:avLst/>
          </a:prstGeom>
          <a:solidFill>
            <a:srgbClr val="E8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6" name="Oval 99"/>
          <p:cNvSpPr>
            <a:spLocks noChangeArrowheads="1"/>
          </p:cNvSpPr>
          <p:nvPr/>
        </p:nvSpPr>
        <p:spPr bwMode="auto">
          <a:xfrm>
            <a:off x="2924175" y="2981325"/>
            <a:ext cx="1039813" cy="1009650"/>
          </a:xfrm>
          <a:prstGeom prst="ellipse">
            <a:avLst/>
          </a:prstGeom>
          <a:solidFill>
            <a:srgbClr val="EBF2F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7" name="Oval 100"/>
          <p:cNvSpPr>
            <a:spLocks noChangeArrowheads="1"/>
          </p:cNvSpPr>
          <p:nvPr/>
        </p:nvSpPr>
        <p:spPr bwMode="auto">
          <a:xfrm>
            <a:off x="2976563" y="3032125"/>
            <a:ext cx="935037" cy="906463"/>
          </a:xfrm>
          <a:prstGeom prst="ellipse">
            <a:avLst/>
          </a:prstGeom>
          <a:solidFill>
            <a:srgbClr val="EDF4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8" name="Oval 101"/>
          <p:cNvSpPr>
            <a:spLocks noChangeArrowheads="1"/>
          </p:cNvSpPr>
          <p:nvPr/>
        </p:nvSpPr>
        <p:spPr bwMode="auto">
          <a:xfrm>
            <a:off x="3027363" y="3084513"/>
            <a:ext cx="831850" cy="803275"/>
          </a:xfrm>
          <a:prstGeom prst="ellipse">
            <a:avLst/>
          </a:prstGeom>
          <a:solidFill>
            <a:srgbClr val="EFF5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69" name="Oval 102"/>
          <p:cNvSpPr>
            <a:spLocks noChangeArrowheads="1"/>
          </p:cNvSpPr>
          <p:nvPr/>
        </p:nvSpPr>
        <p:spPr bwMode="auto">
          <a:xfrm>
            <a:off x="3079750" y="3136900"/>
            <a:ext cx="727075" cy="698500"/>
          </a:xfrm>
          <a:prstGeom prst="ellipse">
            <a:avLst/>
          </a:prstGeom>
          <a:solidFill>
            <a:srgbClr val="F2F7F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0" name="Oval 103"/>
          <p:cNvSpPr>
            <a:spLocks noChangeArrowheads="1"/>
          </p:cNvSpPr>
          <p:nvPr/>
        </p:nvSpPr>
        <p:spPr bwMode="auto">
          <a:xfrm>
            <a:off x="3132138" y="3187700"/>
            <a:ext cx="623887" cy="622300"/>
          </a:xfrm>
          <a:prstGeom prst="ellipse">
            <a:avLst/>
          </a:prstGeom>
          <a:solidFill>
            <a:srgbClr val="F4F8F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1" name="Oval 104"/>
          <p:cNvSpPr>
            <a:spLocks noChangeArrowheads="1"/>
          </p:cNvSpPr>
          <p:nvPr/>
        </p:nvSpPr>
        <p:spPr bwMode="auto">
          <a:xfrm>
            <a:off x="3184525" y="3240088"/>
            <a:ext cx="519113" cy="517525"/>
          </a:xfrm>
          <a:prstGeom prst="ellipse">
            <a:avLst/>
          </a:prstGeom>
          <a:solidFill>
            <a:srgbClr val="F6FAF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2" name="AutoShape 109"/>
          <p:cNvSpPr>
            <a:spLocks noChangeArrowheads="1"/>
          </p:cNvSpPr>
          <p:nvPr/>
        </p:nvSpPr>
        <p:spPr bwMode="auto">
          <a:xfrm>
            <a:off x="2547938" y="3175000"/>
            <a:ext cx="1817687" cy="6477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3" name="Oval 133"/>
          <p:cNvSpPr>
            <a:spLocks noChangeArrowheads="1"/>
          </p:cNvSpPr>
          <p:nvPr/>
        </p:nvSpPr>
        <p:spPr bwMode="auto">
          <a:xfrm>
            <a:off x="274638" y="2566988"/>
            <a:ext cx="1844675" cy="183832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4" name="Oval 134"/>
          <p:cNvSpPr>
            <a:spLocks noChangeArrowheads="1"/>
          </p:cNvSpPr>
          <p:nvPr/>
        </p:nvSpPr>
        <p:spPr bwMode="auto">
          <a:xfrm>
            <a:off x="325438" y="2619375"/>
            <a:ext cx="1741487" cy="1733550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5" name="Oval 135"/>
          <p:cNvSpPr>
            <a:spLocks noChangeArrowheads="1"/>
          </p:cNvSpPr>
          <p:nvPr/>
        </p:nvSpPr>
        <p:spPr bwMode="auto">
          <a:xfrm>
            <a:off x="377825" y="2670175"/>
            <a:ext cx="1636713" cy="1631950"/>
          </a:xfrm>
          <a:prstGeom prst="ellipse">
            <a:avLst/>
          </a:prstGeom>
          <a:solidFill>
            <a:srgbClr val="DDEA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6" name="Oval 136"/>
          <p:cNvSpPr>
            <a:spLocks noChangeArrowheads="1"/>
          </p:cNvSpPr>
          <p:nvPr/>
        </p:nvSpPr>
        <p:spPr bwMode="auto">
          <a:xfrm>
            <a:off x="430213" y="2722563"/>
            <a:ext cx="1531937" cy="1527175"/>
          </a:xfrm>
          <a:prstGeom prst="ellipse">
            <a:avLst/>
          </a:prstGeom>
          <a:solidFill>
            <a:srgbClr val="DF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7" name="AutoShape 151"/>
          <p:cNvSpPr>
            <a:spLocks noChangeArrowheads="1"/>
          </p:cNvSpPr>
          <p:nvPr/>
        </p:nvSpPr>
        <p:spPr bwMode="auto">
          <a:xfrm>
            <a:off x="312738" y="3175000"/>
            <a:ext cx="1819275" cy="6477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8" name="Oval 177"/>
          <p:cNvSpPr>
            <a:spLocks noChangeArrowheads="1"/>
          </p:cNvSpPr>
          <p:nvPr/>
        </p:nvSpPr>
        <p:spPr bwMode="auto">
          <a:xfrm>
            <a:off x="274638" y="1246188"/>
            <a:ext cx="1870075" cy="186372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79" name="Oval 178"/>
          <p:cNvSpPr>
            <a:spLocks noChangeArrowheads="1"/>
          </p:cNvSpPr>
          <p:nvPr/>
        </p:nvSpPr>
        <p:spPr bwMode="auto">
          <a:xfrm>
            <a:off x="325438" y="1298575"/>
            <a:ext cx="1766887" cy="1760538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0" name="Oval 179"/>
          <p:cNvSpPr>
            <a:spLocks noChangeArrowheads="1"/>
          </p:cNvSpPr>
          <p:nvPr/>
        </p:nvSpPr>
        <p:spPr bwMode="auto">
          <a:xfrm>
            <a:off x="377825" y="1349375"/>
            <a:ext cx="1663700" cy="1657350"/>
          </a:xfrm>
          <a:prstGeom prst="ellipse">
            <a:avLst/>
          </a:prstGeom>
          <a:solidFill>
            <a:srgbClr val="DDEA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1" name="Oval 180"/>
          <p:cNvSpPr>
            <a:spLocks noChangeArrowheads="1"/>
          </p:cNvSpPr>
          <p:nvPr/>
        </p:nvSpPr>
        <p:spPr bwMode="auto">
          <a:xfrm>
            <a:off x="430213" y="1401763"/>
            <a:ext cx="1558925" cy="1554162"/>
          </a:xfrm>
          <a:prstGeom prst="ellipse">
            <a:avLst/>
          </a:prstGeom>
          <a:solidFill>
            <a:srgbClr val="DF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2" name="AutoShape 195"/>
          <p:cNvSpPr>
            <a:spLocks noChangeArrowheads="1"/>
          </p:cNvSpPr>
          <p:nvPr/>
        </p:nvSpPr>
        <p:spPr bwMode="auto">
          <a:xfrm>
            <a:off x="312738" y="1854200"/>
            <a:ext cx="1819275" cy="674688"/>
          </a:xfrm>
          <a:prstGeom prst="roundRect">
            <a:avLst>
              <a:gd name="adj" fmla="val 48148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3" name="Oval 222"/>
          <p:cNvSpPr>
            <a:spLocks noChangeArrowheads="1"/>
          </p:cNvSpPr>
          <p:nvPr/>
        </p:nvSpPr>
        <p:spPr bwMode="auto">
          <a:xfrm>
            <a:off x="2560638" y="4197350"/>
            <a:ext cx="1662112" cy="1657350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4" name="Oval 223"/>
          <p:cNvSpPr>
            <a:spLocks noChangeArrowheads="1"/>
          </p:cNvSpPr>
          <p:nvPr/>
        </p:nvSpPr>
        <p:spPr bwMode="auto">
          <a:xfrm>
            <a:off x="2613025" y="4249738"/>
            <a:ext cx="1558925" cy="1552575"/>
          </a:xfrm>
          <a:prstGeom prst="ellipse">
            <a:avLst/>
          </a:prstGeom>
          <a:solidFill>
            <a:srgbClr val="DB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5" name="Oval 224"/>
          <p:cNvSpPr>
            <a:spLocks noChangeArrowheads="1"/>
          </p:cNvSpPr>
          <p:nvPr/>
        </p:nvSpPr>
        <p:spPr bwMode="auto">
          <a:xfrm>
            <a:off x="2663825" y="4302125"/>
            <a:ext cx="1455738" cy="1449388"/>
          </a:xfrm>
          <a:prstGeom prst="ellipse">
            <a:avLst/>
          </a:prstGeom>
          <a:solidFill>
            <a:srgbClr val="DDEA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6" name="Oval 225"/>
          <p:cNvSpPr>
            <a:spLocks noChangeArrowheads="1"/>
          </p:cNvSpPr>
          <p:nvPr/>
        </p:nvSpPr>
        <p:spPr bwMode="auto">
          <a:xfrm>
            <a:off x="2716213" y="4352925"/>
            <a:ext cx="1350962" cy="1346200"/>
          </a:xfrm>
          <a:prstGeom prst="ellipse">
            <a:avLst/>
          </a:prstGeom>
          <a:solidFill>
            <a:srgbClr val="E0EC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7" name="Oval 226"/>
          <p:cNvSpPr>
            <a:spLocks noChangeArrowheads="1"/>
          </p:cNvSpPr>
          <p:nvPr/>
        </p:nvSpPr>
        <p:spPr bwMode="auto">
          <a:xfrm>
            <a:off x="2768600" y="4405313"/>
            <a:ext cx="1246188" cy="1243012"/>
          </a:xfrm>
          <a:prstGeom prst="ellipse">
            <a:avLst/>
          </a:prstGeom>
          <a:solidFill>
            <a:srgbClr val="E2ED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8" name="Oval 227"/>
          <p:cNvSpPr>
            <a:spLocks noChangeArrowheads="1"/>
          </p:cNvSpPr>
          <p:nvPr/>
        </p:nvSpPr>
        <p:spPr bwMode="auto">
          <a:xfrm>
            <a:off x="2820988" y="4456113"/>
            <a:ext cx="1143000" cy="1139825"/>
          </a:xfrm>
          <a:prstGeom prst="ellipse">
            <a:avLst/>
          </a:prstGeom>
          <a:solidFill>
            <a:srgbClr val="E5EF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89" name="Oval 228"/>
          <p:cNvSpPr>
            <a:spLocks noChangeArrowheads="1"/>
          </p:cNvSpPr>
          <p:nvPr/>
        </p:nvSpPr>
        <p:spPr bwMode="auto">
          <a:xfrm>
            <a:off x="2871788" y="4508500"/>
            <a:ext cx="1039812" cy="1035050"/>
          </a:xfrm>
          <a:prstGeom prst="ellipse">
            <a:avLst/>
          </a:prstGeom>
          <a:solidFill>
            <a:srgbClr val="E8F1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0" name="Freeform 238"/>
          <p:cNvSpPr>
            <a:spLocks/>
          </p:cNvSpPr>
          <p:nvPr/>
        </p:nvSpPr>
        <p:spPr bwMode="auto">
          <a:xfrm>
            <a:off x="2560638" y="4405313"/>
            <a:ext cx="1662112" cy="1243012"/>
          </a:xfrm>
          <a:custGeom>
            <a:avLst/>
            <a:gdLst>
              <a:gd name="T0" fmla="*/ 524 w 1047"/>
              <a:gd name="T1" fmla="*/ 0 h 783"/>
              <a:gd name="T2" fmla="*/ 0 w 1047"/>
              <a:gd name="T3" fmla="*/ 391 h 783"/>
              <a:gd name="T4" fmla="*/ 524 w 1047"/>
              <a:gd name="T5" fmla="*/ 783 h 783"/>
              <a:gd name="T6" fmla="*/ 1047 w 1047"/>
              <a:gd name="T7" fmla="*/ 391 h 783"/>
              <a:gd name="T8" fmla="*/ 524 w 1047"/>
              <a:gd name="T9" fmla="*/ 0 h 7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7"/>
              <a:gd name="T16" fmla="*/ 0 h 783"/>
              <a:gd name="T17" fmla="*/ 1047 w 1047"/>
              <a:gd name="T18" fmla="*/ 783 h 7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7" h="783">
                <a:moveTo>
                  <a:pt x="524" y="0"/>
                </a:moveTo>
                <a:lnTo>
                  <a:pt x="0" y="391"/>
                </a:lnTo>
                <a:lnTo>
                  <a:pt x="524" y="783"/>
                </a:lnTo>
                <a:lnTo>
                  <a:pt x="1047" y="391"/>
                </a:lnTo>
                <a:lnTo>
                  <a:pt x="524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1" name="Oval 254"/>
          <p:cNvSpPr>
            <a:spLocks noChangeArrowheads="1"/>
          </p:cNvSpPr>
          <p:nvPr/>
        </p:nvSpPr>
        <p:spPr bwMode="auto">
          <a:xfrm>
            <a:off x="7002463" y="4197350"/>
            <a:ext cx="1793875" cy="1760538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2" name="Oval 255"/>
          <p:cNvSpPr>
            <a:spLocks noChangeArrowheads="1"/>
          </p:cNvSpPr>
          <p:nvPr/>
        </p:nvSpPr>
        <p:spPr bwMode="auto">
          <a:xfrm>
            <a:off x="7054850" y="4249738"/>
            <a:ext cx="1689100" cy="1657350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3" name="Oval 256"/>
          <p:cNvSpPr>
            <a:spLocks noChangeArrowheads="1"/>
          </p:cNvSpPr>
          <p:nvPr/>
        </p:nvSpPr>
        <p:spPr bwMode="auto">
          <a:xfrm>
            <a:off x="7107238" y="4302125"/>
            <a:ext cx="1584325" cy="1552575"/>
          </a:xfrm>
          <a:prstGeom prst="ellipse">
            <a:avLst/>
          </a:prstGeom>
          <a:solidFill>
            <a:srgbClr val="DDEA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4" name="Oval 257"/>
          <p:cNvSpPr>
            <a:spLocks noChangeArrowheads="1"/>
          </p:cNvSpPr>
          <p:nvPr/>
        </p:nvSpPr>
        <p:spPr bwMode="auto">
          <a:xfrm>
            <a:off x="7159625" y="4352925"/>
            <a:ext cx="1479550" cy="1449388"/>
          </a:xfrm>
          <a:prstGeom prst="ellipse">
            <a:avLst/>
          </a:prstGeom>
          <a:solidFill>
            <a:srgbClr val="DF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5" name="Oval 258"/>
          <p:cNvSpPr>
            <a:spLocks noChangeArrowheads="1"/>
          </p:cNvSpPr>
          <p:nvPr/>
        </p:nvSpPr>
        <p:spPr bwMode="auto">
          <a:xfrm>
            <a:off x="7210425" y="4405313"/>
            <a:ext cx="1377950" cy="1346200"/>
          </a:xfrm>
          <a:prstGeom prst="ellipse">
            <a:avLst/>
          </a:prstGeom>
          <a:solidFill>
            <a:srgbClr val="E2ED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6" name="Oval 259"/>
          <p:cNvSpPr>
            <a:spLocks noChangeArrowheads="1"/>
          </p:cNvSpPr>
          <p:nvPr/>
        </p:nvSpPr>
        <p:spPr bwMode="auto">
          <a:xfrm>
            <a:off x="7262813" y="4456113"/>
            <a:ext cx="1273175" cy="1243012"/>
          </a:xfrm>
          <a:prstGeom prst="ellipse">
            <a:avLst/>
          </a:prstGeom>
          <a:solidFill>
            <a:srgbClr val="E4EE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7" name="Oval 260"/>
          <p:cNvSpPr>
            <a:spLocks noChangeArrowheads="1"/>
          </p:cNvSpPr>
          <p:nvPr/>
        </p:nvSpPr>
        <p:spPr bwMode="auto">
          <a:xfrm>
            <a:off x="7315200" y="4508500"/>
            <a:ext cx="1168400" cy="1139825"/>
          </a:xfrm>
          <a:prstGeom prst="ellipse">
            <a:avLst/>
          </a:prstGeom>
          <a:solidFill>
            <a:srgbClr val="E7F0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8" name="Oval 261"/>
          <p:cNvSpPr>
            <a:spLocks noChangeArrowheads="1"/>
          </p:cNvSpPr>
          <p:nvPr/>
        </p:nvSpPr>
        <p:spPr bwMode="auto">
          <a:xfrm>
            <a:off x="7366000" y="4560888"/>
            <a:ext cx="1065213" cy="1035050"/>
          </a:xfrm>
          <a:prstGeom prst="ellipse">
            <a:avLst/>
          </a:prstGeom>
          <a:solidFill>
            <a:srgbClr val="E9F2F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299" name="Oval 262"/>
          <p:cNvSpPr>
            <a:spLocks noChangeArrowheads="1"/>
          </p:cNvSpPr>
          <p:nvPr/>
        </p:nvSpPr>
        <p:spPr bwMode="auto">
          <a:xfrm>
            <a:off x="7418388" y="4611688"/>
            <a:ext cx="962025" cy="931862"/>
          </a:xfrm>
          <a:prstGeom prst="ellipse">
            <a:avLst/>
          </a:prstGeom>
          <a:solidFill>
            <a:srgbClr val="ECF3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0" name="Oval 263"/>
          <p:cNvSpPr>
            <a:spLocks noChangeArrowheads="1"/>
          </p:cNvSpPr>
          <p:nvPr/>
        </p:nvSpPr>
        <p:spPr bwMode="auto">
          <a:xfrm>
            <a:off x="7470775" y="4664075"/>
            <a:ext cx="857250" cy="828675"/>
          </a:xfrm>
          <a:prstGeom prst="ellipse">
            <a:avLst/>
          </a:prstGeom>
          <a:solidFill>
            <a:srgbClr val="EEF5F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1" name="Freeform 271"/>
          <p:cNvSpPr>
            <a:spLocks/>
          </p:cNvSpPr>
          <p:nvPr/>
        </p:nvSpPr>
        <p:spPr bwMode="auto">
          <a:xfrm>
            <a:off x="7029450" y="4741863"/>
            <a:ext cx="1739900" cy="673100"/>
          </a:xfrm>
          <a:custGeom>
            <a:avLst/>
            <a:gdLst>
              <a:gd name="T0" fmla="*/ 212 w 1096"/>
              <a:gd name="T1" fmla="*/ 0 h 424"/>
              <a:gd name="T2" fmla="*/ 883 w 1096"/>
              <a:gd name="T3" fmla="*/ 0 h 424"/>
              <a:gd name="T4" fmla="*/ 965 w 1096"/>
              <a:gd name="T5" fmla="*/ 16 h 424"/>
              <a:gd name="T6" fmla="*/ 1031 w 1096"/>
              <a:gd name="T7" fmla="*/ 65 h 424"/>
              <a:gd name="T8" fmla="*/ 1080 w 1096"/>
              <a:gd name="T9" fmla="*/ 130 h 424"/>
              <a:gd name="T10" fmla="*/ 1096 w 1096"/>
              <a:gd name="T11" fmla="*/ 212 h 424"/>
              <a:gd name="T12" fmla="*/ 1080 w 1096"/>
              <a:gd name="T13" fmla="*/ 293 h 424"/>
              <a:gd name="T14" fmla="*/ 1031 w 1096"/>
              <a:gd name="T15" fmla="*/ 359 h 424"/>
              <a:gd name="T16" fmla="*/ 965 w 1096"/>
              <a:gd name="T17" fmla="*/ 407 h 424"/>
              <a:gd name="T18" fmla="*/ 883 w 1096"/>
              <a:gd name="T19" fmla="*/ 424 h 424"/>
              <a:gd name="T20" fmla="*/ 212 w 1096"/>
              <a:gd name="T21" fmla="*/ 424 h 424"/>
              <a:gd name="T22" fmla="*/ 131 w 1096"/>
              <a:gd name="T23" fmla="*/ 407 h 424"/>
              <a:gd name="T24" fmla="*/ 65 w 1096"/>
              <a:gd name="T25" fmla="*/ 359 h 424"/>
              <a:gd name="T26" fmla="*/ 16 w 1096"/>
              <a:gd name="T27" fmla="*/ 293 h 424"/>
              <a:gd name="T28" fmla="*/ 0 w 1096"/>
              <a:gd name="T29" fmla="*/ 212 h 424"/>
              <a:gd name="T30" fmla="*/ 16 w 1096"/>
              <a:gd name="T31" fmla="*/ 130 h 424"/>
              <a:gd name="T32" fmla="*/ 65 w 1096"/>
              <a:gd name="T33" fmla="*/ 65 h 424"/>
              <a:gd name="T34" fmla="*/ 131 w 1096"/>
              <a:gd name="T35" fmla="*/ 16 h 424"/>
              <a:gd name="T36" fmla="*/ 212 w 1096"/>
              <a:gd name="T37" fmla="*/ 0 h 42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96"/>
              <a:gd name="T58" fmla="*/ 0 h 424"/>
              <a:gd name="T59" fmla="*/ 1096 w 1096"/>
              <a:gd name="T60" fmla="*/ 424 h 42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96" h="424">
                <a:moveTo>
                  <a:pt x="212" y="0"/>
                </a:moveTo>
                <a:lnTo>
                  <a:pt x="883" y="0"/>
                </a:lnTo>
                <a:lnTo>
                  <a:pt x="965" y="16"/>
                </a:lnTo>
                <a:lnTo>
                  <a:pt x="1031" y="65"/>
                </a:lnTo>
                <a:lnTo>
                  <a:pt x="1080" y="130"/>
                </a:lnTo>
                <a:lnTo>
                  <a:pt x="1096" y="212"/>
                </a:lnTo>
                <a:lnTo>
                  <a:pt x="1080" y="293"/>
                </a:lnTo>
                <a:lnTo>
                  <a:pt x="1031" y="359"/>
                </a:lnTo>
                <a:lnTo>
                  <a:pt x="965" y="407"/>
                </a:lnTo>
                <a:lnTo>
                  <a:pt x="883" y="424"/>
                </a:lnTo>
                <a:lnTo>
                  <a:pt x="212" y="424"/>
                </a:lnTo>
                <a:lnTo>
                  <a:pt x="131" y="407"/>
                </a:lnTo>
                <a:lnTo>
                  <a:pt x="65" y="359"/>
                </a:lnTo>
                <a:lnTo>
                  <a:pt x="16" y="293"/>
                </a:lnTo>
                <a:lnTo>
                  <a:pt x="0" y="212"/>
                </a:lnTo>
                <a:lnTo>
                  <a:pt x="16" y="130"/>
                </a:lnTo>
                <a:lnTo>
                  <a:pt x="65" y="65"/>
                </a:lnTo>
                <a:lnTo>
                  <a:pt x="131" y="16"/>
                </a:lnTo>
                <a:lnTo>
                  <a:pt x="212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2" name="Oval 290"/>
          <p:cNvSpPr>
            <a:spLocks noChangeArrowheads="1"/>
          </p:cNvSpPr>
          <p:nvPr/>
        </p:nvSpPr>
        <p:spPr bwMode="auto">
          <a:xfrm>
            <a:off x="4716463" y="4094163"/>
            <a:ext cx="1870075" cy="186372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3" name="Oval 291"/>
          <p:cNvSpPr>
            <a:spLocks noChangeArrowheads="1"/>
          </p:cNvSpPr>
          <p:nvPr/>
        </p:nvSpPr>
        <p:spPr bwMode="auto">
          <a:xfrm>
            <a:off x="4768850" y="4146550"/>
            <a:ext cx="1766888" cy="1760538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4" name="Oval 292"/>
          <p:cNvSpPr>
            <a:spLocks noChangeArrowheads="1"/>
          </p:cNvSpPr>
          <p:nvPr/>
        </p:nvSpPr>
        <p:spPr bwMode="auto">
          <a:xfrm>
            <a:off x="4821238" y="4197350"/>
            <a:ext cx="1662112" cy="1657350"/>
          </a:xfrm>
          <a:prstGeom prst="ellipse">
            <a:avLst/>
          </a:prstGeom>
          <a:solidFill>
            <a:srgbClr val="DDEA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5" name="Oval 293"/>
          <p:cNvSpPr>
            <a:spLocks noChangeArrowheads="1"/>
          </p:cNvSpPr>
          <p:nvPr/>
        </p:nvSpPr>
        <p:spPr bwMode="auto">
          <a:xfrm>
            <a:off x="4872038" y="4249738"/>
            <a:ext cx="1558925" cy="1552575"/>
          </a:xfrm>
          <a:prstGeom prst="ellipse">
            <a:avLst/>
          </a:prstGeom>
          <a:solidFill>
            <a:srgbClr val="DF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6" name="Oval 294"/>
          <p:cNvSpPr>
            <a:spLocks noChangeArrowheads="1"/>
          </p:cNvSpPr>
          <p:nvPr/>
        </p:nvSpPr>
        <p:spPr bwMode="auto">
          <a:xfrm>
            <a:off x="4924425" y="4302125"/>
            <a:ext cx="1455738" cy="1449388"/>
          </a:xfrm>
          <a:prstGeom prst="ellipse">
            <a:avLst/>
          </a:prstGeom>
          <a:solidFill>
            <a:srgbClr val="E1EDF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7" name="Oval 295"/>
          <p:cNvSpPr>
            <a:spLocks noChangeArrowheads="1"/>
          </p:cNvSpPr>
          <p:nvPr/>
        </p:nvSpPr>
        <p:spPr bwMode="auto">
          <a:xfrm>
            <a:off x="4976813" y="4352925"/>
            <a:ext cx="1350962" cy="1346200"/>
          </a:xfrm>
          <a:prstGeom prst="ellipse">
            <a:avLst/>
          </a:prstGeom>
          <a:solidFill>
            <a:srgbClr val="E4EEF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8" name="Oval 296"/>
          <p:cNvSpPr>
            <a:spLocks noChangeArrowheads="1"/>
          </p:cNvSpPr>
          <p:nvPr/>
        </p:nvSpPr>
        <p:spPr bwMode="auto">
          <a:xfrm>
            <a:off x="5029200" y="4405313"/>
            <a:ext cx="1246188" cy="1243012"/>
          </a:xfrm>
          <a:prstGeom prst="ellipse">
            <a:avLst/>
          </a:prstGeom>
          <a:solidFill>
            <a:srgbClr val="E6EF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09" name="AutoShape 308"/>
          <p:cNvSpPr>
            <a:spLocks noChangeArrowheads="1"/>
          </p:cNvSpPr>
          <p:nvPr/>
        </p:nvSpPr>
        <p:spPr bwMode="auto">
          <a:xfrm>
            <a:off x="4756150" y="4702175"/>
            <a:ext cx="1817688" cy="673100"/>
          </a:xfrm>
          <a:prstGeom prst="roundRect">
            <a:avLst>
              <a:gd name="adj" fmla="val 48148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10" name="Oval 323"/>
          <p:cNvSpPr>
            <a:spLocks noChangeArrowheads="1"/>
          </p:cNvSpPr>
          <p:nvPr/>
        </p:nvSpPr>
        <p:spPr bwMode="auto">
          <a:xfrm>
            <a:off x="222250" y="4094163"/>
            <a:ext cx="1870075" cy="1863725"/>
          </a:xfrm>
          <a:prstGeom prst="ellipse">
            <a:avLst/>
          </a:prstGeom>
          <a:solidFill>
            <a:srgbClr val="D8E7F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11" name="Oval 324"/>
          <p:cNvSpPr>
            <a:spLocks noChangeArrowheads="1"/>
          </p:cNvSpPr>
          <p:nvPr/>
        </p:nvSpPr>
        <p:spPr bwMode="auto">
          <a:xfrm>
            <a:off x="274638" y="4146550"/>
            <a:ext cx="1766887" cy="1760538"/>
          </a:xfrm>
          <a:prstGeom prst="ellipse">
            <a:avLst/>
          </a:prstGeom>
          <a:solidFill>
            <a:srgbClr val="DAE8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12" name="Oval 325"/>
          <p:cNvSpPr>
            <a:spLocks noChangeArrowheads="1"/>
          </p:cNvSpPr>
          <p:nvPr/>
        </p:nvSpPr>
        <p:spPr bwMode="auto">
          <a:xfrm>
            <a:off x="325438" y="4197350"/>
            <a:ext cx="1663700" cy="1657350"/>
          </a:xfrm>
          <a:prstGeom prst="ellipse">
            <a:avLst/>
          </a:prstGeom>
          <a:solidFill>
            <a:srgbClr val="DDEAF3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13" name="Oval 326"/>
          <p:cNvSpPr>
            <a:spLocks noChangeArrowheads="1"/>
          </p:cNvSpPr>
          <p:nvPr/>
        </p:nvSpPr>
        <p:spPr bwMode="auto">
          <a:xfrm>
            <a:off x="377825" y="4249738"/>
            <a:ext cx="1558925" cy="1552575"/>
          </a:xfrm>
          <a:prstGeom prst="ellipse">
            <a:avLst/>
          </a:prstGeom>
          <a:solidFill>
            <a:srgbClr val="DFEBF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14" name="AutoShape 341"/>
          <p:cNvSpPr>
            <a:spLocks noChangeArrowheads="1"/>
          </p:cNvSpPr>
          <p:nvPr/>
        </p:nvSpPr>
        <p:spPr bwMode="auto">
          <a:xfrm>
            <a:off x="260350" y="4702175"/>
            <a:ext cx="1819275" cy="673100"/>
          </a:xfrm>
          <a:prstGeom prst="roundRect">
            <a:avLst>
              <a:gd name="adj" fmla="val 48148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15" name="Freeform 361"/>
          <p:cNvSpPr>
            <a:spLocks/>
          </p:cNvSpPr>
          <p:nvPr/>
        </p:nvSpPr>
        <p:spPr bwMode="auto">
          <a:xfrm>
            <a:off x="2197100" y="3421063"/>
            <a:ext cx="338138" cy="180975"/>
          </a:xfrm>
          <a:custGeom>
            <a:avLst/>
            <a:gdLst>
              <a:gd name="T0" fmla="*/ 49 w 213"/>
              <a:gd name="T1" fmla="*/ 49 h 114"/>
              <a:gd name="T2" fmla="*/ 0 w 213"/>
              <a:gd name="T3" fmla="*/ 0 h 114"/>
              <a:gd name="T4" fmla="*/ 213 w 213"/>
              <a:gd name="T5" fmla="*/ 49 h 114"/>
              <a:gd name="T6" fmla="*/ 0 w 213"/>
              <a:gd name="T7" fmla="*/ 114 h 114"/>
              <a:gd name="T8" fmla="*/ 49 w 213"/>
              <a:gd name="T9" fmla="*/ 4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114"/>
              <a:gd name="T17" fmla="*/ 213 w 213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114">
                <a:moveTo>
                  <a:pt x="49" y="49"/>
                </a:moveTo>
                <a:lnTo>
                  <a:pt x="0" y="0"/>
                </a:lnTo>
                <a:lnTo>
                  <a:pt x="213" y="49"/>
                </a:lnTo>
                <a:lnTo>
                  <a:pt x="0" y="114"/>
                </a:lnTo>
                <a:lnTo>
                  <a:pt x="49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16" name="Line 362"/>
          <p:cNvSpPr>
            <a:spLocks noChangeShapeType="1"/>
          </p:cNvSpPr>
          <p:nvPr/>
        </p:nvSpPr>
        <p:spPr bwMode="auto">
          <a:xfrm flipH="1">
            <a:off x="2144713" y="3498850"/>
            <a:ext cx="1555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7" name="Freeform 363"/>
          <p:cNvSpPr>
            <a:spLocks/>
          </p:cNvSpPr>
          <p:nvPr/>
        </p:nvSpPr>
        <p:spPr bwMode="auto">
          <a:xfrm>
            <a:off x="4430713" y="3395663"/>
            <a:ext cx="338137" cy="155575"/>
          </a:xfrm>
          <a:custGeom>
            <a:avLst/>
            <a:gdLst>
              <a:gd name="T0" fmla="*/ 49 w 213"/>
              <a:gd name="T1" fmla="*/ 49 h 98"/>
              <a:gd name="T2" fmla="*/ 0 w 213"/>
              <a:gd name="T3" fmla="*/ 0 h 98"/>
              <a:gd name="T4" fmla="*/ 213 w 213"/>
              <a:gd name="T5" fmla="*/ 49 h 98"/>
              <a:gd name="T6" fmla="*/ 0 w 213"/>
              <a:gd name="T7" fmla="*/ 98 h 98"/>
              <a:gd name="T8" fmla="*/ 49 w 213"/>
              <a:gd name="T9" fmla="*/ 49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98"/>
              <a:gd name="T17" fmla="*/ 213 w 213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98">
                <a:moveTo>
                  <a:pt x="49" y="49"/>
                </a:moveTo>
                <a:lnTo>
                  <a:pt x="0" y="0"/>
                </a:lnTo>
                <a:lnTo>
                  <a:pt x="213" y="49"/>
                </a:lnTo>
                <a:lnTo>
                  <a:pt x="0" y="98"/>
                </a:lnTo>
                <a:lnTo>
                  <a:pt x="49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18" name="Line 364"/>
          <p:cNvSpPr>
            <a:spLocks noChangeShapeType="1"/>
          </p:cNvSpPr>
          <p:nvPr/>
        </p:nvSpPr>
        <p:spPr bwMode="auto">
          <a:xfrm flipH="1">
            <a:off x="4352925" y="3473450"/>
            <a:ext cx="207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" name="Freeform 365"/>
          <p:cNvSpPr>
            <a:spLocks/>
          </p:cNvSpPr>
          <p:nvPr/>
        </p:nvSpPr>
        <p:spPr bwMode="auto">
          <a:xfrm>
            <a:off x="6691313" y="3421063"/>
            <a:ext cx="338137" cy="155575"/>
          </a:xfrm>
          <a:custGeom>
            <a:avLst/>
            <a:gdLst>
              <a:gd name="T0" fmla="*/ 49 w 213"/>
              <a:gd name="T1" fmla="*/ 49 h 98"/>
              <a:gd name="T2" fmla="*/ 0 w 213"/>
              <a:gd name="T3" fmla="*/ 0 h 98"/>
              <a:gd name="T4" fmla="*/ 213 w 213"/>
              <a:gd name="T5" fmla="*/ 49 h 98"/>
              <a:gd name="T6" fmla="*/ 0 w 213"/>
              <a:gd name="T7" fmla="*/ 98 h 98"/>
              <a:gd name="T8" fmla="*/ 49 w 213"/>
              <a:gd name="T9" fmla="*/ 49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98"/>
              <a:gd name="T17" fmla="*/ 213 w 213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98">
                <a:moveTo>
                  <a:pt x="49" y="49"/>
                </a:moveTo>
                <a:lnTo>
                  <a:pt x="0" y="0"/>
                </a:lnTo>
                <a:lnTo>
                  <a:pt x="213" y="49"/>
                </a:lnTo>
                <a:lnTo>
                  <a:pt x="0" y="98"/>
                </a:lnTo>
                <a:lnTo>
                  <a:pt x="49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20" name="Line 366"/>
          <p:cNvSpPr>
            <a:spLocks noChangeShapeType="1"/>
          </p:cNvSpPr>
          <p:nvPr/>
        </p:nvSpPr>
        <p:spPr bwMode="auto">
          <a:xfrm flipH="1">
            <a:off x="6613525" y="3498850"/>
            <a:ext cx="207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321" name="Group 383"/>
          <p:cNvGrpSpPr>
            <a:grpSpLocks/>
          </p:cNvGrpSpPr>
          <p:nvPr/>
        </p:nvGrpSpPr>
        <p:grpSpPr bwMode="auto">
          <a:xfrm>
            <a:off x="7756525" y="3783013"/>
            <a:ext cx="180975" cy="906462"/>
            <a:chOff x="4886" y="2383"/>
            <a:chExt cx="114" cy="571"/>
          </a:xfrm>
        </p:grpSpPr>
        <p:sp>
          <p:nvSpPr>
            <p:cNvPr id="9345" name="Freeform 367"/>
            <p:cNvSpPr>
              <a:spLocks/>
            </p:cNvSpPr>
            <p:nvPr/>
          </p:nvSpPr>
          <p:spPr bwMode="auto">
            <a:xfrm>
              <a:off x="4886" y="2742"/>
              <a:ext cx="114" cy="212"/>
            </a:xfrm>
            <a:custGeom>
              <a:avLst/>
              <a:gdLst>
                <a:gd name="T0" fmla="*/ 65 w 114"/>
                <a:gd name="T1" fmla="*/ 49 h 212"/>
                <a:gd name="T2" fmla="*/ 114 w 114"/>
                <a:gd name="T3" fmla="*/ 0 h 212"/>
                <a:gd name="T4" fmla="*/ 65 w 114"/>
                <a:gd name="T5" fmla="*/ 212 h 212"/>
                <a:gd name="T6" fmla="*/ 0 w 114"/>
                <a:gd name="T7" fmla="*/ 0 h 212"/>
                <a:gd name="T8" fmla="*/ 65 w 114"/>
                <a:gd name="T9" fmla="*/ 49 h 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212"/>
                <a:gd name="T17" fmla="*/ 114 w 114"/>
                <a:gd name="T18" fmla="*/ 212 h 2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212">
                  <a:moveTo>
                    <a:pt x="65" y="49"/>
                  </a:moveTo>
                  <a:lnTo>
                    <a:pt x="114" y="0"/>
                  </a:lnTo>
                  <a:lnTo>
                    <a:pt x="65" y="212"/>
                  </a:lnTo>
                  <a:lnTo>
                    <a:pt x="0" y="0"/>
                  </a:lnTo>
                  <a:lnTo>
                    <a:pt x="65" y="49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9346" name="Line 368"/>
            <p:cNvSpPr>
              <a:spLocks noChangeShapeType="1"/>
            </p:cNvSpPr>
            <p:nvPr/>
          </p:nvSpPr>
          <p:spPr bwMode="auto">
            <a:xfrm flipV="1">
              <a:off x="4951" y="2383"/>
              <a:ext cx="1" cy="45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2" name="Freeform 369"/>
          <p:cNvSpPr>
            <a:spLocks/>
          </p:cNvSpPr>
          <p:nvPr/>
        </p:nvSpPr>
        <p:spPr bwMode="auto">
          <a:xfrm>
            <a:off x="6586538" y="4975225"/>
            <a:ext cx="338137" cy="180975"/>
          </a:xfrm>
          <a:custGeom>
            <a:avLst/>
            <a:gdLst>
              <a:gd name="T0" fmla="*/ 164 w 213"/>
              <a:gd name="T1" fmla="*/ 48 h 114"/>
              <a:gd name="T2" fmla="*/ 213 w 213"/>
              <a:gd name="T3" fmla="*/ 114 h 114"/>
              <a:gd name="T4" fmla="*/ 0 w 213"/>
              <a:gd name="T5" fmla="*/ 48 h 114"/>
              <a:gd name="T6" fmla="*/ 213 w 213"/>
              <a:gd name="T7" fmla="*/ 0 h 114"/>
              <a:gd name="T8" fmla="*/ 164 w 213"/>
              <a:gd name="T9" fmla="*/ 48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114"/>
              <a:gd name="T17" fmla="*/ 213 w 213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114">
                <a:moveTo>
                  <a:pt x="164" y="48"/>
                </a:moveTo>
                <a:lnTo>
                  <a:pt x="213" y="114"/>
                </a:lnTo>
                <a:lnTo>
                  <a:pt x="0" y="48"/>
                </a:lnTo>
                <a:lnTo>
                  <a:pt x="213" y="0"/>
                </a:lnTo>
                <a:lnTo>
                  <a:pt x="164" y="48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23" name="Line 370"/>
          <p:cNvSpPr>
            <a:spLocks noChangeShapeType="1"/>
          </p:cNvSpPr>
          <p:nvPr/>
        </p:nvSpPr>
        <p:spPr bwMode="auto">
          <a:xfrm>
            <a:off x="6794500" y="5051425"/>
            <a:ext cx="207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4" name="Freeform 371"/>
          <p:cNvSpPr>
            <a:spLocks/>
          </p:cNvSpPr>
          <p:nvPr/>
        </p:nvSpPr>
        <p:spPr bwMode="auto">
          <a:xfrm>
            <a:off x="4222750" y="4948238"/>
            <a:ext cx="338138" cy="180975"/>
          </a:xfrm>
          <a:custGeom>
            <a:avLst/>
            <a:gdLst>
              <a:gd name="T0" fmla="*/ 164 w 213"/>
              <a:gd name="T1" fmla="*/ 49 h 114"/>
              <a:gd name="T2" fmla="*/ 213 w 213"/>
              <a:gd name="T3" fmla="*/ 114 h 114"/>
              <a:gd name="T4" fmla="*/ 0 w 213"/>
              <a:gd name="T5" fmla="*/ 49 h 114"/>
              <a:gd name="T6" fmla="*/ 213 w 213"/>
              <a:gd name="T7" fmla="*/ 0 h 114"/>
              <a:gd name="T8" fmla="*/ 164 w 213"/>
              <a:gd name="T9" fmla="*/ 4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114"/>
              <a:gd name="T17" fmla="*/ 213 w 213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114">
                <a:moveTo>
                  <a:pt x="164" y="49"/>
                </a:moveTo>
                <a:lnTo>
                  <a:pt x="213" y="114"/>
                </a:lnTo>
                <a:lnTo>
                  <a:pt x="0" y="49"/>
                </a:lnTo>
                <a:lnTo>
                  <a:pt x="213" y="0"/>
                </a:lnTo>
                <a:lnTo>
                  <a:pt x="164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25" name="Line 372"/>
          <p:cNvSpPr>
            <a:spLocks noChangeShapeType="1"/>
          </p:cNvSpPr>
          <p:nvPr/>
        </p:nvSpPr>
        <p:spPr bwMode="auto">
          <a:xfrm>
            <a:off x="4430713" y="5026025"/>
            <a:ext cx="3127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6" name="Freeform 373"/>
          <p:cNvSpPr>
            <a:spLocks/>
          </p:cNvSpPr>
          <p:nvPr/>
        </p:nvSpPr>
        <p:spPr bwMode="auto">
          <a:xfrm>
            <a:off x="2066925" y="4948238"/>
            <a:ext cx="338138" cy="180975"/>
          </a:xfrm>
          <a:custGeom>
            <a:avLst/>
            <a:gdLst>
              <a:gd name="T0" fmla="*/ 164 w 213"/>
              <a:gd name="T1" fmla="*/ 49 h 114"/>
              <a:gd name="T2" fmla="*/ 213 w 213"/>
              <a:gd name="T3" fmla="*/ 114 h 114"/>
              <a:gd name="T4" fmla="*/ 0 w 213"/>
              <a:gd name="T5" fmla="*/ 49 h 114"/>
              <a:gd name="T6" fmla="*/ 213 w 213"/>
              <a:gd name="T7" fmla="*/ 0 h 114"/>
              <a:gd name="T8" fmla="*/ 164 w 213"/>
              <a:gd name="T9" fmla="*/ 49 h 1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3"/>
              <a:gd name="T16" fmla="*/ 0 h 114"/>
              <a:gd name="T17" fmla="*/ 213 w 213"/>
              <a:gd name="T18" fmla="*/ 114 h 1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3" h="114">
                <a:moveTo>
                  <a:pt x="164" y="49"/>
                </a:moveTo>
                <a:lnTo>
                  <a:pt x="213" y="114"/>
                </a:lnTo>
                <a:lnTo>
                  <a:pt x="0" y="49"/>
                </a:lnTo>
                <a:lnTo>
                  <a:pt x="213" y="0"/>
                </a:lnTo>
                <a:lnTo>
                  <a:pt x="164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27" name="Line 374"/>
          <p:cNvSpPr>
            <a:spLocks noChangeShapeType="1"/>
          </p:cNvSpPr>
          <p:nvPr/>
        </p:nvSpPr>
        <p:spPr bwMode="auto">
          <a:xfrm>
            <a:off x="2274888" y="5026025"/>
            <a:ext cx="2857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8" name="Freeform 375"/>
          <p:cNvSpPr>
            <a:spLocks/>
          </p:cNvSpPr>
          <p:nvPr/>
        </p:nvSpPr>
        <p:spPr bwMode="auto">
          <a:xfrm>
            <a:off x="3313113" y="3783013"/>
            <a:ext cx="182562" cy="311150"/>
          </a:xfrm>
          <a:custGeom>
            <a:avLst/>
            <a:gdLst>
              <a:gd name="T0" fmla="*/ 50 w 115"/>
              <a:gd name="T1" fmla="*/ 147 h 196"/>
              <a:gd name="T2" fmla="*/ 0 w 115"/>
              <a:gd name="T3" fmla="*/ 196 h 196"/>
              <a:gd name="T4" fmla="*/ 50 w 115"/>
              <a:gd name="T5" fmla="*/ 0 h 196"/>
              <a:gd name="T6" fmla="*/ 115 w 115"/>
              <a:gd name="T7" fmla="*/ 196 h 196"/>
              <a:gd name="T8" fmla="*/ 50 w 115"/>
              <a:gd name="T9" fmla="*/ 147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"/>
              <a:gd name="T16" fmla="*/ 0 h 196"/>
              <a:gd name="T17" fmla="*/ 115 w 115"/>
              <a:gd name="T18" fmla="*/ 196 h 1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" h="196">
                <a:moveTo>
                  <a:pt x="50" y="147"/>
                </a:moveTo>
                <a:lnTo>
                  <a:pt x="0" y="196"/>
                </a:lnTo>
                <a:lnTo>
                  <a:pt x="50" y="0"/>
                </a:lnTo>
                <a:lnTo>
                  <a:pt x="115" y="196"/>
                </a:lnTo>
                <a:lnTo>
                  <a:pt x="50" y="147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29" name="Line 376"/>
          <p:cNvSpPr>
            <a:spLocks noChangeShapeType="1"/>
          </p:cNvSpPr>
          <p:nvPr/>
        </p:nvSpPr>
        <p:spPr bwMode="auto">
          <a:xfrm>
            <a:off x="3392488" y="3965575"/>
            <a:ext cx="1587" cy="4397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0" name="Rectangle 380"/>
          <p:cNvSpPr>
            <a:spLocks noChangeArrowheads="1"/>
          </p:cNvSpPr>
          <p:nvPr/>
        </p:nvSpPr>
        <p:spPr bwMode="auto">
          <a:xfrm>
            <a:off x="3678238" y="4043363"/>
            <a:ext cx="285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800">
                <a:solidFill>
                  <a:srgbClr val="000000"/>
                </a:solidFill>
              </a:rPr>
              <a:t>N</a:t>
            </a:r>
            <a:endParaRPr lang="es-ES_tradnl">
              <a:latin typeface="Times New Roman" charset="0"/>
            </a:endParaRPr>
          </a:p>
        </p:txBody>
      </p:sp>
      <p:sp>
        <p:nvSpPr>
          <p:cNvPr id="9331" name="Rectangle 381"/>
          <p:cNvSpPr>
            <a:spLocks noChangeArrowheads="1"/>
          </p:cNvSpPr>
          <p:nvPr/>
        </p:nvSpPr>
        <p:spPr bwMode="auto">
          <a:xfrm>
            <a:off x="3833813" y="4043363"/>
            <a:ext cx="2857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800">
                <a:solidFill>
                  <a:srgbClr val="000000"/>
                </a:solidFill>
              </a:rPr>
              <a:t>O</a:t>
            </a:r>
            <a:endParaRPr lang="es-ES_tradnl">
              <a:latin typeface="Times New Roman" charset="0"/>
            </a:endParaRPr>
          </a:p>
        </p:txBody>
      </p:sp>
      <p:sp>
        <p:nvSpPr>
          <p:cNvPr id="9332" name="Text Box 382"/>
          <p:cNvSpPr txBox="1">
            <a:spLocks noChangeArrowheads="1"/>
          </p:cNvSpPr>
          <p:nvPr/>
        </p:nvSpPr>
        <p:spPr bwMode="auto">
          <a:xfrm>
            <a:off x="457200" y="1828800"/>
            <a:ext cx="1676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Definir productos a entregar del sistema</a:t>
            </a:r>
            <a:endParaRPr lang="es-ES_tradnl">
              <a:latin typeface="Times New Roman" charset="0"/>
            </a:endParaRPr>
          </a:p>
        </p:txBody>
      </p:sp>
      <p:sp>
        <p:nvSpPr>
          <p:cNvPr id="9333" name="Freeform 385"/>
          <p:cNvSpPr>
            <a:spLocks/>
          </p:cNvSpPr>
          <p:nvPr/>
        </p:nvSpPr>
        <p:spPr bwMode="auto">
          <a:xfrm>
            <a:off x="1114425" y="2932113"/>
            <a:ext cx="180975" cy="336550"/>
          </a:xfrm>
          <a:custGeom>
            <a:avLst/>
            <a:gdLst>
              <a:gd name="T0" fmla="*/ 65 w 114"/>
              <a:gd name="T1" fmla="*/ 49 h 212"/>
              <a:gd name="T2" fmla="*/ 114 w 114"/>
              <a:gd name="T3" fmla="*/ 0 h 212"/>
              <a:gd name="T4" fmla="*/ 65 w 114"/>
              <a:gd name="T5" fmla="*/ 212 h 212"/>
              <a:gd name="T6" fmla="*/ 0 w 114"/>
              <a:gd name="T7" fmla="*/ 0 h 212"/>
              <a:gd name="T8" fmla="*/ 65 w 114"/>
              <a:gd name="T9" fmla="*/ 49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"/>
              <a:gd name="T16" fmla="*/ 0 h 212"/>
              <a:gd name="T17" fmla="*/ 114 w 114"/>
              <a:gd name="T18" fmla="*/ 212 h 2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" h="212">
                <a:moveTo>
                  <a:pt x="65" y="49"/>
                </a:moveTo>
                <a:lnTo>
                  <a:pt x="114" y="0"/>
                </a:lnTo>
                <a:lnTo>
                  <a:pt x="65" y="212"/>
                </a:lnTo>
                <a:lnTo>
                  <a:pt x="0" y="0"/>
                </a:lnTo>
                <a:lnTo>
                  <a:pt x="65" y="49"/>
                </a:lnTo>
                <a:close/>
              </a:path>
            </a:pathLst>
          </a:cu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  <p:sp>
        <p:nvSpPr>
          <p:cNvPr id="9334" name="Line 386"/>
          <p:cNvSpPr>
            <a:spLocks noChangeShapeType="1"/>
          </p:cNvSpPr>
          <p:nvPr/>
        </p:nvSpPr>
        <p:spPr bwMode="auto">
          <a:xfrm flipV="1">
            <a:off x="1217613" y="2514600"/>
            <a:ext cx="1587" cy="573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35" name="Text Box 387"/>
          <p:cNvSpPr txBox="1">
            <a:spLocks noChangeArrowheads="1"/>
          </p:cNvSpPr>
          <p:nvPr/>
        </p:nvSpPr>
        <p:spPr bwMode="auto">
          <a:xfrm>
            <a:off x="381000" y="3124200"/>
            <a:ext cx="1676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Diseñar arquitectura del sistema</a:t>
            </a:r>
            <a:endParaRPr lang="es-ES_tradnl">
              <a:latin typeface="Times New Roman" charset="0"/>
            </a:endParaRPr>
          </a:p>
        </p:txBody>
      </p:sp>
      <p:sp>
        <p:nvSpPr>
          <p:cNvPr id="9336" name="Text Box 388"/>
          <p:cNvSpPr txBox="1">
            <a:spLocks noChangeArrowheads="1"/>
          </p:cNvSpPr>
          <p:nvPr/>
        </p:nvSpPr>
        <p:spPr bwMode="auto">
          <a:xfrm>
            <a:off x="381000" y="472440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Entregar sistema final</a:t>
            </a:r>
            <a:endParaRPr lang="es-ES_tradnl">
              <a:latin typeface="Times New Roman" charset="0"/>
            </a:endParaRPr>
          </a:p>
        </p:txBody>
      </p:sp>
      <p:sp>
        <p:nvSpPr>
          <p:cNvPr id="9337" name="Rectangle 389"/>
          <p:cNvSpPr>
            <a:spLocks noChangeArrowheads="1"/>
          </p:cNvSpPr>
          <p:nvPr/>
        </p:nvSpPr>
        <p:spPr bwMode="auto">
          <a:xfrm>
            <a:off x="2209800" y="5257800"/>
            <a:ext cx="203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s-ES_tradnl" sz="1800">
                <a:solidFill>
                  <a:srgbClr val="000000"/>
                </a:solidFill>
              </a:rPr>
              <a:t>SÍ</a:t>
            </a:r>
            <a:endParaRPr lang="es-ES_tradnl">
              <a:latin typeface="Times New Roman" charset="0"/>
            </a:endParaRPr>
          </a:p>
        </p:txBody>
      </p:sp>
      <p:sp>
        <p:nvSpPr>
          <p:cNvPr id="9338" name="Text Box 391"/>
          <p:cNvSpPr txBox="1">
            <a:spLocks noChangeArrowheads="1"/>
          </p:cNvSpPr>
          <p:nvPr/>
        </p:nvSpPr>
        <p:spPr bwMode="auto">
          <a:xfrm>
            <a:off x="2590800" y="480060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¿Sistema completo?</a:t>
            </a:r>
            <a:endParaRPr lang="es-ES_tradnl">
              <a:latin typeface="Times New Roman" charset="0"/>
            </a:endParaRPr>
          </a:p>
        </p:txBody>
      </p:sp>
      <p:sp>
        <p:nvSpPr>
          <p:cNvPr id="9339" name="Text Box 392"/>
          <p:cNvSpPr txBox="1">
            <a:spLocks noChangeArrowheads="1"/>
          </p:cNvSpPr>
          <p:nvPr/>
        </p:nvSpPr>
        <p:spPr bwMode="auto">
          <a:xfrm>
            <a:off x="4876800" y="4800600"/>
            <a:ext cx="1676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Validar sistema</a:t>
            </a:r>
            <a:endParaRPr lang="es-ES_tradnl">
              <a:latin typeface="Times New Roman" charset="0"/>
            </a:endParaRPr>
          </a:p>
        </p:txBody>
      </p:sp>
      <p:sp>
        <p:nvSpPr>
          <p:cNvPr id="9340" name="Text Box 393"/>
          <p:cNvSpPr txBox="1">
            <a:spLocks noChangeArrowheads="1"/>
          </p:cNvSpPr>
          <p:nvPr/>
        </p:nvSpPr>
        <p:spPr bwMode="auto">
          <a:xfrm>
            <a:off x="7086600" y="4876800"/>
            <a:ext cx="16764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Integrar incremento</a:t>
            </a:r>
            <a:endParaRPr lang="es-ES_tradnl">
              <a:latin typeface="Times New Roman" charset="0"/>
            </a:endParaRPr>
          </a:p>
        </p:txBody>
      </p:sp>
      <p:sp>
        <p:nvSpPr>
          <p:cNvPr id="9341" name="Text Box 394"/>
          <p:cNvSpPr txBox="1">
            <a:spLocks noChangeArrowheads="1"/>
          </p:cNvSpPr>
          <p:nvPr/>
        </p:nvSpPr>
        <p:spPr bwMode="auto">
          <a:xfrm>
            <a:off x="7010400" y="3276600"/>
            <a:ext cx="1676400" cy="623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Validar </a:t>
            </a:r>
          </a:p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incremento</a:t>
            </a:r>
            <a:endParaRPr lang="es-ES_tradnl">
              <a:latin typeface="Times New Roman" charset="0"/>
            </a:endParaRPr>
          </a:p>
        </p:txBody>
      </p:sp>
      <p:sp>
        <p:nvSpPr>
          <p:cNvPr id="9342" name="Text Box 395"/>
          <p:cNvSpPr txBox="1">
            <a:spLocks noChangeArrowheads="1"/>
          </p:cNvSpPr>
          <p:nvPr/>
        </p:nvSpPr>
        <p:spPr bwMode="auto">
          <a:xfrm>
            <a:off x="4876800" y="3124200"/>
            <a:ext cx="1676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Construir incremento del sistema</a:t>
            </a:r>
            <a:endParaRPr lang="es-ES_tradnl">
              <a:latin typeface="Times New Roman" charset="0"/>
            </a:endParaRPr>
          </a:p>
        </p:txBody>
      </p:sp>
      <p:sp>
        <p:nvSpPr>
          <p:cNvPr id="9343" name="Text Box 396"/>
          <p:cNvSpPr txBox="1">
            <a:spLocks noChangeArrowheads="1"/>
          </p:cNvSpPr>
          <p:nvPr/>
        </p:nvSpPr>
        <p:spPr bwMode="auto">
          <a:xfrm>
            <a:off x="2590800" y="3124200"/>
            <a:ext cx="1676400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1400" b="1">
                <a:latin typeface="Times New Roman" charset="0"/>
              </a:rPr>
              <a:t>Especificar incremento del sistema</a:t>
            </a:r>
            <a:endParaRPr lang="es-ES_tradnl">
              <a:latin typeface="Times New Roman" charset="0"/>
            </a:endParaRPr>
          </a:p>
        </p:txBody>
      </p:sp>
      <p:sp>
        <p:nvSpPr>
          <p:cNvPr id="9344" name="129 Rectángulo"/>
          <p:cNvSpPr>
            <a:spLocks noChangeArrowheads="1"/>
          </p:cNvSpPr>
          <p:nvPr/>
        </p:nvSpPr>
        <p:spPr bwMode="auto">
          <a:xfrm>
            <a:off x="552450" y="6488113"/>
            <a:ext cx="7929563" cy="3444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2207</TotalTime>
  <Pages>42</Pages>
  <Words>379</Words>
  <Application>Microsoft Office PowerPoint</Application>
  <PresentationFormat>Personalizado</PresentationFormat>
  <Paragraphs>67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Georgia</vt:lpstr>
      <vt:lpstr>Times</vt:lpstr>
      <vt:lpstr>Times New Roman</vt:lpstr>
      <vt:lpstr>Trebuchet MS</vt:lpstr>
      <vt:lpstr>Wingdings 2</vt:lpstr>
      <vt:lpstr>Urban</vt:lpstr>
      <vt:lpstr>Construcción de Prototipos</vt:lpstr>
      <vt:lpstr>Construcción de prototipos de software </vt:lpstr>
      <vt:lpstr>Construcción de prototipos de software </vt:lpstr>
      <vt:lpstr>Construcción de prototipos de software </vt:lpstr>
      <vt:lpstr>El proceso de desarrollo de prototipos</vt:lpstr>
      <vt:lpstr>El proceso de desarrollo de prototipos</vt:lpstr>
      <vt:lpstr>El proceso de desarrollo de prototipos</vt:lpstr>
      <vt:lpstr>Prototipo evolutivo</vt:lpstr>
      <vt:lpstr>Proceso de desarrollo incremental</vt:lpstr>
      <vt:lpstr>Prototipos desechables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Allan Morataya</cp:lastModifiedBy>
  <cp:revision>83</cp:revision>
  <cp:lastPrinted>2002-09-03T17:08:08Z</cp:lastPrinted>
  <dcterms:created xsi:type="dcterms:W3CDTF">2000-04-28T08:06:41Z</dcterms:created>
  <dcterms:modified xsi:type="dcterms:W3CDTF">2021-08-04T00:38:02Z</dcterms:modified>
</cp:coreProperties>
</file>