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211A-DC6D-4624-88C9-2AC31CE6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7BDE-78C5-4211-A1EA-961A5DC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139D-4F51-4203-AE99-262C1DAD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F660-BF1A-485D-91BE-EEDF742F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B067-1D96-4140-AFF4-C9D23004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66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5285-9DAC-43FA-8EFC-84EE6243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627FB-59FB-4DE4-B4ED-88AF9B48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472F-4E71-4BEB-8B72-3C033D24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B9FB-7BC3-49B5-96B0-8F2B3D4C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1431-B709-4F30-8426-9CE31B3C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4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BFB45-C90C-4B0D-9BC3-C442D7F6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A3670-B1F7-45A5-BA26-AE7EC915C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CF6B-32BF-495B-8FAE-BB5FF7F1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4F9E-53F0-4778-A918-C5939483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21B9-A6A2-4000-B50C-711FA7C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0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DAED-EBDD-4562-9336-DBF112B5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D33A-3438-47D4-AECD-ADD176B9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E5C4-C488-4380-9E75-317C8EE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6B4D-11C3-40B0-A6CC-79524CDF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C91F-AB15-4365-9059-8AC89916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2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E675-401C-49E4-B0B2-7E6623E8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7570-29DF-4D94-A709-BB349C11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EFE4-CE36-4529-8223-53AB97F5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B106-57A1-4749-8B9A-8D9989D6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864B-EF7C-4EE4-821D-F8DD5C45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454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4440-7FB5-4D90-B0E0-7B85B336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9A8F-E4B2-4759-BCDB-4ADF55BA4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8F7D-CA25-443D-BE05-9838B5C9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F7E7-01FC-4955-BC8A-B3C117E0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0D416-FAC5-4AA2-ABCB-CBDFA3CD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A4103-E57E-450E-9631-DF6BFC2A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4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D4C0-1A5C-404B-AA4B-321F4BC4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EABA-DC08-42A2-A22E-73065811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98B37-08BC-46B7-BA0A-8DB4713F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BF8AD-1726-47F8-A834-D4DC87C60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1179D-4D7E-43AD-B05D-6DCA0CDA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B697-161C-4DB8-B1CD-00274863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55015-6CB3-4583-8058-FE11066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98CBB-BF3C-4B66-9889-486A310A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5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E669-E905-438A-BF00-1846307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55568-EBBC-443A-9353-2528811B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F48C5-8F73-4073-A3C2-3E62E1A3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EFB09-0A05-47C7-A977-9CE5875F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2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01CC9-2B0E-4434-82C6-6F6CCDC5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B9F8B-E17D-47AD-A7AE-9E09FAC3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09DD-1009-40A6-AE41-48789BD6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8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11F-AC2F-4715-A626-F43B87DD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8877-3DE6-4045-B871-CDE7BCA8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741E4-E39F-4D10-A14D-C1DD1883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05877-EDAB-4846-94E0-EEBA794F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84DC-36DB-4310-AE1F-E274A9C3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C0226-70CB-4B0B-A0F6-5519FDDF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9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4F51-E069-4394-A565-BF1E5A6A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9D470-9B71-4194-9AAF-3B87695A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7E959-0586-49C1-8610-637C51A2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80080-6229-4B23-8A02-A3559D8E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8851-4CE9-4E45-BBBD-B3E36FEC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0FB3-C887-4334-AC87-638644B9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2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B70B-6F7B-48FB-94D4-464D235E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1934E-A4A5-46FB-B772-D7F9B881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96E9-82D1-4C7A-9BC0-1B564206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0331-A33D-4DCE-BFB3-A21FB3D7634E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4D70-A100-4112-A91A-376279063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9661-E306-4E78-B385-A58CF606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F0D3-95C2-4089-8324-42C2E8E9E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95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F0EE6-CBFA-4F3B-BFD6-A3C54E15CC24}"/>
              </a:ext>
            </a:extLst>
          </p:cNvPr>
          <p:cNvSpPr/>
          <p:nvPr/>
        </p:nvSpPr>
        <p:spPr>
          <a:xfrm>
            <a:off x="2952750" y="1990725"/>
            <a:ext cx="1676400" cy="59055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Susceptible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9CC4C-7D01-4B2D-8F01-7CA41BE248BE}"/>
              </a:ext>
            </a:extLst>
          </p:cNvPr>
          <p:cNvSpPr/>
          <p:nvPr/>
        </p:nvSpPr>
        <p:spPr>
          <a:xfrm>
            <a:off x="6867525" y="1990725"/>
            <a:ext cx="1676400" cy="59055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Exposed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75A61-E251-48F6-9EFE-7CB6CA74890B}"/>
              </a:ext>
            </a:extLst>
          </p:cNvPr>
          <p:cNvSpPr/>
          <p:nvPr/>
        </p:nvSpPr>
        <p:spPr>
          <a:xfrm>
            <a:off x="4905375" y="3752850"/>
            <a:ext cx="1676400" cy="59055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Infected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8DD30-2650-40B6-B5DC-5BFD7B4669D0}"/>
              </a:ext>
            </a:extLst>
          </p:cNvPr>
          <p:cNvSpPr/>
          <p:nvPr/>
        </p:nvSpPr>
        <p:spPr>
          <a:xfrm>
            <a:off x="4905375" y="5305425"/>
            <a:ext cx="1676400" cy="59055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1574D-59C8-4255-A33C-26CC59A66C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29150" y="2286000"/>
            <a:ext cx="2238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7AC2DD-D988-4269-A475-7959F76A301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743575" y="2581275"/>
            <a:ext cx="1962150" cy="1171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BF5AF-4D87-4F85-929E-E4D706D523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43575" y="4343400"/>
            <a:ext cx="0" cy="962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0DD4A43-BF44-4252-9558-8BBD5D94B089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5748338" y="33337"/>
            <a:ext cx="12700" cy="3914775"/>
          </a:xfrm>
          <a:prstGeom prst="curvedConnector3">
            <a:avLst>
              <a:gd name="adj1" fmla="val 53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8074D0-C08A-4D98-A143-5F850DC7AAA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0950" y="2581275"/>
            <a:ext cx="1952625" cy="1171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DADA8B-5DA9-4B12-B582-5797DAE154CB}"/>
              </a:ext>
            </a:extLst>
          </p:cNvPr>
          <p:cNvSpPr txBox="1"/>
          <p:nvPr/>
        </p:nvSpPr>
        <p:spPr>
          <a:xfrm>
            <a:off x="4614614" y="677644"/>
            <a:ext cx="225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 = </a:t>
            </a:r>
            <a:r>
              <a:rPr lang="en-SG" dirty="0" err="1"/>
              <a:t>progress_infection</a:t>
            </a:r>
            <a:endParaRPr lang="en-SG" dirty="0"/>
          </a:p>
          <a:p>
            <a:pPr algn="ctr"/>
            <a:r>
              <a:rPr lang="en-SG" dirty="0"/>
              <a:t>p = 0.9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1C0199-A48F-4E78-95B1-38CAD2059D3C}"/>
              </a:ext>
            </a:extLst>
          </p:cNvPr>
          <p:cNvSpPr txBox="1"/>
          <p:nvPr/>
        </p:nvSpPr>
        <p:spPr>
          <a:xfrm>
            <a:off x="1733055" y="668351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 = contact</a:t>
            </a:r>
          </a:p>
          <a:p>
            <a:pPr algn="ctr"/>
            <a:r>
              <a:rPr lang="en-SG" dirty="0"/>
              <a:t>p = 0.5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ECF66A-1A40-4369-AFEB-62A9FE30A8C3}"/>
              </a:ext>
            </a:extLst>
          </p:cNvPr>
          <p:cNvSpPr txBox="1"/>
          <p:nvPr/>
        </p:nvSpPr>
        <p:spPr>
          <a:xfrm>
            <a:off x="3253279" y="2982694"/>
            <a:ext cx="119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 = regress</a:t>
            </a:r>
          </a:p>
          <a:p>
            <a:pPr algn="ctr"/>
            <a:r>
              <a:rPr lang="en-SG" dirty="0"/>
              <a:t>p = 0.998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2729C-A0DA-469E-8230-4254F1A7564A}"/>
              </a:ext>
            </a:extLst>
          </p:cNvPr>
          <p:cNvSpPr txBox="1"/>
          <p:nvPr/>
        </p:nvSpPr>
        <p:spPr>
          <a:xfrm>
            <a:off x="6944822" y="2982694"/>
            <a:ext cx="225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 = </a:t>
            </a:r>
            <a:r>
              <a:rPr lang="en-SG" dirty="0" err="1"/>
              <a:t>progress_infection</a:t>
            </a:r>
            <a:endParaRPr lang="en-SG" dirty="0"/>
          </a:p>
          <a:p>
            <a:pPr algn="ctr"/>
            <a:r>
              <a:rPr lang="en-SG" dirty="0"/>
              <a:t>p = 0.1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AE3B0-44E1-4F00-AA35-459F081E2389}"/>
              </a:ext>
            </a:extLst>
          </p:cNvPr>
          <p:cNvSpPr txBox="1"/>
          <p:nvPr/>
        </p:nvSpPr>
        <p:spPr>
          <a:xfrm>
            <a:off x="5754688" y="4501246"/>
            <a:ext cx="119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 = regress</a:t>
            </a:r>
          </a:p>
          <a:p>
            <a:pPr algn="ctr"/>
            <a:r>
              <a:rPr lang="en-SG" dirty="0"/>
              <a:t>p = 0.002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BFE88C7-E5FD-4ABF-9DEE-3FD0FA7646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8288" y="2141537"/>
            <a:ext cx="288925" cy="12700"/>
          </a:xfrm>
          <a:prstGeom prst="curvedConnector4">
            <a:avLst>
              <a:gd name="adj1" fmla="val -229671"/>
              <a:gd name="adj2" fmla="val -87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48242FE-5B8C-4150-9F30-F059B65EDD8B}"/>
              </a:ext>
            </a:extLst>
          </p:cNvPr>
          <p:cNvSpPr txBox="1"/>
          <p:nvPr/>
        </p:nvSpPr>
        <p:spPr>
          <a:xfrm>
            <a:off x="5079256" y="1949231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 = contact</a:t>
            </a:r>
          </a:p>
          <a:p>
            <a:pPr algn="ctr"/>
            <a:r>
              <a:rPr lang="en-SG" dirty="0"/>
              <a:t>p = 0.5</a:t>
            </a:r>
          </a:p>
        </p:txBody>
      </p:sp>
    </p:spTree>
    <p:extLst>
      <p:ext uri="{BB962C8B-B14F-4D97-AF65-F5344CB8AC3E}">
        <p14:creationId xmlns:p14="http://schemas.microsoft.com/office/powerpoint/2010/main" val="120985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6657480-D5F7-48C1-BDF9-D0882DCF9F7E}"/>
              </a:ext>
            </a:extLst>
          </p:cNvPr>
          <p:cNvSpPr/>
          <p:nvPr/>
        </p:nvSpPr>
        <p:spPr>
          <a:xfrm>
            <a:off x="3571875" y="1590675"/>
            <a:ext cx="1800225" cy="7239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Susceptible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C43FE3-ADCC-4C13-876E-DE86192520DA}"/>
              </a:ext>
            </a:extLst>
          </p:cNvPr>
          <p:cNvSpPr/>
          <p:nvPr/>
        </p:nvSpPr>
        <p:spPr>
          <a:xfrm>
            <a:off x="8958264" y="1590675"/>
            <a:ext cx="1800225" cy="7239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Exposed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26D898-E118-4220-96C4-F7BF706BFD29}"/>
              </a:ext>
            </a:extLst>
          </p:cNvPr>
          <p:cNvSpPr/>
          <p:nvPr/>
        </p:nvSpPr>
        <p:spPr>
          <a:xfrm>
            <a:off x="3571874" y="5586408"/>
            <a:ext cx="1800225" cy="7239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7A9A63-4936-4152-8121-F0F68D5F7E8E}"/>
              </a:ext>
            </a:extLst>
          </p:cNvPr>
          <p:cNvSpPr/>
          <p:nvPr/>
        </p:nvSpPr>
        <p:spPr>
          <a:xfrm>
            <a:off x="6376987" y="4048123"/>
            <a:ext cx="1800225" cy="7239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Infected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9EBF9-1E29-4CA8-A9C7-3BC48E32B3B6}"/>
              </a:ext>
            </a:extLst>
          </p:cNvPr>
          <p:cNvSpPr/>
          <p:nvPr/>
        </p:nvSpPr>
        <p:spPr>
          <a:xfrm>
            <a:off x="6438900" y="971551"/>
            <a:ext cx="1676400" cy="72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contact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C54DC3-48DB-4906-814F-515BC6E90A22}"/>
              </a:ext>
            </a:extLst>
          </p:cNvPr>
          <p:cNvSpPr/>
          <p:nvPr/>
        </p:nvSpPr>
        <p:spPr>
          <a:xfrm>
            <a:off x="6438900" y="2509837"/>
            <a:ext cx="1676400" cy="72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progress_</a:t>
            </a:r>
          </a:p>
          <a:p>
            <a:pPr algn="ctr"/>
            <a:r>
              <a:rPr lang="en-SG" dirty="0"/>
              <a:t>infection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999C47-930B-48AC-A8E1-2D761BF4848F}"/>
              </a:ext>
            </a:extLst>
          </p:cNvPr>
          <p:cNvSpPr/>
          <p:nvPr/>
        </p:nvSpPr>
        <p:spPr>
          <a:xfrm>
            <a:off x="3633787" y="4048123"/>
            <a:ext cx="1676400" cy="72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progress</a:t>
            </a:r>
          </a:p>
          <a:p>
            <a:pPr algn="ctr"/>
            <a:r>
              <a:rPr lang="en-SG" dirty="0"/>
              <a:t>_recover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B3BFE-AB9C-4B9C-998A-5FD7DB8343F7}"/>
              </a:ext>
            </a:extLst>
          </p:cNvPr>
          <p:cNvCxnSpPr>
            <a:cxnSpLocks/>
            <a:stCxn id="2" idx="6"/>
            <a:endCxn id="22" idx="1"/>
          </p:cNvCxnSpPr>
          <p:nvPr/>
        </p:nvCxnSpPr>
        <p:spPr>
          <a:xfrm flipV="1">
            <a:off x="5372100" y="1333501"/>
            <a:ext cx="1066800" cy="619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463211-AB80-4002-965E-9CD4BF10018A}"/>
              </a:ext>
            </a:extLst>
          </p:cNvPr>
          <p:cNvCxnSpPr>
            <a:cxnSpLocks/>
            <a:stCxn id="22" idx="3"/>
            <a:endCxn id="19" idx="2"/>
          </p:cNvCxnSpPr>
          <p:nvPr/>
        </p:nvCxnSpPr>
        <p:spPr>
          <a:xfrm>
            <a:off x="8115300" y="1333501"/>
            <a:ext cx="842964" cy="619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9B16B-4A75-4B62-8923-74EDBB31DF1D}"/>
              </a:ext>
            </a:extLst>
          </p:cNvPr>
          <p:cNvCxnSpPr>
            <a:cxnSpLocks/>
            <a:stCxn id="19" idx="3"/>
            <a:endCxn id="23" idx="3"/>
          </p:cNvCxnSpPr>
          <p:nvPr/>
        </p:nvCxnSpPr>
        <p:spPr>
          <a:xfrm flipH="1">
            <a:off x="8115300" y="2208562"/>
            <a:ext cx="1106601" cy="6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410666-F7F6-4BCE-9FE4-3C93E0A59CBC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277100" y="3233736"/>
            <a:ext cx="0" cy="814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021124-2A63-4AFE-96B9-009D2040253A}"/>
              </a:ext>
            </a:extLst>
          </p:cNvPr>
          <p:cNvCxnSpPr>
            <a:cxnSpLocks/>
            <a:stCxn id="21" idx="2"/>
            <a:endCxn id="24" idx="3"/>
          </p:cNvCxnSpPr>
          <p:nvPr/>
        </p:nvCxnSpPr>
        <p:spPr>
          <a:xfrm flipH="1">
            <a:off x="5310187" y="4410073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F3375D-1FA4-49DB-9E3A-5C793605D45C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4471987" y="4772022"/>
            <a:ext cx="0" cy="81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EB2EF9-1BCE-4A60-8FCD-2EEAB08074A9}"/>
              </a:ext>
            </a:extLst>
          </p:cNvPr>
          <p:cNvCxnSpPr>
            <a:cxnSpLocks/>
            <a:stCxn id="23" idx="1"/>
            <a:endCxn id="2" idx="5"/>
          </p:cNvCxnSpPr>
          <p:nvPr/>
        </p:nvCxnSpPr>
        <p:spPr>
          <a:xfrm flipH="1" flipV="1">
            <a:off x="5108463" y="2208562"/>
            <a:ext cx="1330437" cy="6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44FBA9A-EC52-445D-B932-ECFAA942F6BA}"/>
              </a:ext>
            </a:extLst>
          </p:cNvPr>
          <p:cNvCxnSpPr>
            <a:cxnSpLocks/>
            <a:stCxn id="22" idx="0"/>
            <a:endCxn id="2" idx="0"/>
          </p:cNvCxnSpPr>
          <p:nvPr/>
        </p:nvCxnSpPr>
        <p:spPr>
          <a:xfrm rot="16200000" flipH="1" flipV="1">
            <a:off x="5564982" y="-121443"/>
            <a:ext cx="619124" cy="2805112"/>
          </a:xfrm>
          <a:prstGeom prst="curvedConnector3">
            <a:avLst>
              <a:gd name="adj1" fmla="val -476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F336CE-A543-4069-B68F-7F450629697C}"/>
              </a:ext>
            </a:extLst>
          </p:cNvPr>
          <p:cNvSpPr txBox="1"/>
          <p:nvPr/>
        </p:nvSpPr>
        <p:spPr>
          <a:xfrm>
            <a:off x="5228730" y="3344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FA943-857C-4DD0-B882-69F52BEB00E9}"/>
              </a:ext>
            </a:extLst>
          </p:cNvPr>
          <p:cNvSpPr txBox="1"/>
          <p:nvPr/>
        </p:nvSpPr>
        <p:spPr>
          <a:xfrm>
            <a:off x="8388293" y="12248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827DD-1D74-4B0D-8300-1F545C25882C}"/>
              </a:ext>
            </a:extLst>
          </p:cNvPr>
          <p:cNvSpPr txBox="1"/>
          <p:nvPr/>
        </p:nvSpPr>
        <p:spPr>
          <a:xfrm>
            <a:off x="5645367" y="21714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345792-E161-4745-942A-36EBE0853D91}"/>
              </a:ext>
            </a:extLst>
          </p:cNvPr>
          <p:cNvSpPr txBox="1"/>
          <p:nvPr/>
        </p:nvSpPr>
        <p:spPr>
          <a:xfrm>
            <a:off x="7353300" y="34776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3C394-9C16-499F-85F0-0C2F1545F629}"/>
              </a:ext>
            </a:extLst>
          </p:cNvPr>
          <p:cNvSpPr txBox="1"/>
          <p:nvPr/>
        </p:nvSpPr>
        <p:spPr>
          <a:xfrm>
            <a:off x="2795588" y="40238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0.998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9299E4-D949-47AD-8A3F-AE15712BDA82}"/>
              </a:ext>
            </a:extLst>
          </p:cNvPr>
          <p:cNvSpPr txBox="1"/>
          <p:nvPr/>
        </p:nvSpPr>
        <p:spPr>
          <a:xfrm>
            <a:off x="4548876" y="49945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0.002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B0D18D-2B91-496E-A571-BF18B43A015D}"/>
              </a:ext>
            </a:extLst>
          </p:cNvPr>
          <p:cNvSpPr/>
          <p:nvPr/>
        </p:nvSpPr>
        <p:spPr>
          <a:xfrm>
            <a:off x="881062" y="4048123"/>
            <a:ext cx="1800225" cy="7239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Recovered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0097CB-E5CE-42BA-8D18-203ECD77E031}"/>
              </a:ext>
            </a:extLst>
          </p:cNvPr>
          <p:cNvCxnSpPr>
            <a:cxnSpLocks/>
            <a:stCxn id="24" idx="1"/>
            <a:endCxn id="34" idx="6"/>
          </p:cNvCxnSpPr>
          <p:nvPr/>
        </p:nvCxnSpPr>
        <p:spPr>
          <a:xfrm flipH="1">
            <a:off x="2681287" y="4410073"/>
            <a:ext cx="952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EB99A2B-31C2-49AC-AC60-453ADF15592E}"/>
              </a:ext>
            </a:extLst>
          </p:cNvPr>
          <p:cNvSpPr/>
          <p:nvPr/>
        </p:nvSpPr>
        <p:spPr>
          <a:xfrm>
            <a:off x="948366" y="1590675"/>
            <a:ext cx="1676400" cy="72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regress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88F9A-B69E-4841-99EA-066139A01F72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V="1">
            <a:off x="1781175" y="2314574"/>
            <a:ext cx="5391" cy="1733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76ED341-8551-4516-B955-76C17C70D01D}"/>
              </a:ext>
            </a:extLst>
          </p:cNvPr>
          <p:cNvSpPr txBox="1"/>
          <p:nvPr/>
        </p:nvSpPr>
        <p:spPr>
          <a:xfrm>
            <a:off x="2915123" y="1566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CC530A-7009-4E69-B520-59F89B6A8D77}"/>
              </a:ext>
            </a:extLst>
          </p:cNvPr>
          <p:cNvCxnSpPr>
            <a:cxnSpLocks/>
            <a:stCxn id="37" idx="3"/>
            <a:endCxn id="2" idx="2"/>
          </p:cNvCxnSpPr>
          <p:nvPr/>
        </p:nvCxnSpPr>
        <p:spPr>
          <a:xfrm>
            <a:off x="2624766" y="1952625"/>
            <a:ext cx="947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Carissa Ying</dc:creator>
  <cp:lastModifiedBy>Carissa Ying</cp:lastModifiedBy>
  <cp:revision>5</cp:revision>
  <dcterms:created xsi:type="dcterms:W3CDTF">2022-03-17T19:47:36Z</dcterms:created>
  <dcterms:modified xsi:type="dcterms:W3CDTF">2022-03-18T04:35:23Z</dcterms:modified>
</cp:coreProperties>
</file>