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717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7"/>
  </p:normalViewPr>
  <p:slideViewPr>
    <p:cSldViewPr snapToGrid="0" snapToObjects="1">
      <p:cViewPr varScale="1">
        <p:scale>
          <a:sx n="42" d="100"/>
          <a:sy n="42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CFD11-7C27-694A-91DB-0CA583F42E0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1143000"/>
            <a:ext cx="651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4FEA-2F9A-CD4F-9FC8-928765A0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1143000"/>
            <a:ext cx="651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94FEA-2F9A-CD4F-9FC8-928765A05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5" y="1683545"/>
            <a:ext cx="1628775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5403057"/>
            <a:ext cx="1628775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41228" y="547688"/>
            <a:ext cx="4682728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3044" y="547688"/>
            <a:ext cx="13776722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733" y="2564608"/>
            <a:ext cx="18730913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733" y="6884195"/>
            <a:ext cx="18730913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3044" y="2738438"/>
            <a:ext cx="9229725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4231" y="2738438"/>
            <a:ext cx="9229725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72" y="547688"/>
            <a:ext cx="18730913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873" y="2521745"/>
            <a:ext cx="9187308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5873" y="3757613"/>
            <a:ext cx="9187308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94231" y="2521745"/>
            <a:ext cx="923255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94231" y="3757613"/>
            <a:ext cx="9232554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73" y="685800"/>
            <a:ext cx="700429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2554" y="1481138"/>
            <a:ext cx="10994231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5873" y="3086100"/>
            <a:ext cx="700429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873" y="685800"/>
            <a:ext cx="700429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32554" y="1481138"/>
            <a:ext cx="10994231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5873" y="3086100"/>
            <a:ext cx="700429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3044" y="547688"/>
            <a:ext cx="18730913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044" y="2738438"/>
            <a:ext cx="18730913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3044" y="9534526"/>
            <a:ext cx="488632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D8C5-BAAC-8144-B877-9A28818F293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93756" y="9534526"/>
            <a:ext cx="73294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7631" y="9534526"/>
            <a:ext cx="488632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30D-0C9B-E64D-AA8A-93A82B0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" y="665816"/>
            <a:ext cx="21610344" cy="89049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95920" y="0"/>
            <a:ext cx="102108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656040" cy="1310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35280"/>
            <a:ext cx="1066800" cy="9951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" y="8625840"/>
            <a:ext cx="20360640" cy="1310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0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Cardo Guaran, Carlos</dc:creator>
  <cp:lastModifiedBy>Cardo Guaran, Carlos</cp:lastModifiedBy>
  <cp:revision>1</cp:revision>
  <dcterms:created xsi:type="dcterms:W3CDTF">2017-07-21T02:02:24Z</dcterms:created>
  <dcterms:modified xsi:type="dcterms:W3CDTF">2017-07-21T02:11:44Z</dcterms:modified>
</cp:coreProperties>
</file>