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/>
    <p:restoredTop sz="94651"/>
  </p:normalViewPr>
  <p:slideViewPr>
    <p:cSldViewPr snapToGrid="0">
      <p:cViewPr varScale="1">
        <p:scale>
          <a:sx n="110" d="100"/>
          <a:sy n="11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4CC66-52F8-EB4A-A14E-65A31A7B742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FA22-0303-9745-AEF3-E91AE834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9FA22-0303-9745-AEF3-E91AE8343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9FA22-0303-9745-AEF3-E91AE8343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9FA22-0303-9745-AEF3-E91AE8343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4C34-E6B1-5ACD-4AE4-0589F1ABA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138ED-FA33-09FD-5133-4C409BB4C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FF42-D810-D175-E46A-55343CDB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8049-B9BC-69C3-5390-A3047848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75C4-F421-4A99-DA2E-9C02F63C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3BF4-010B-F4C1-E475-D2C9ECEC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CD9F-8911-23CC-4861-8C646B1C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6889-F059-03EC-330D-C79E8506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B87F-41CB-CC4F-F6E4-0363C7DC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639B-E8FD-D4E5-D46D-40B116B3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7AA61-D10E-1761-7CCD-20CD88C6D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1F16-42DF-D001-E8C4-56701D67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ABF-0D11-CFF5-59F8-A9576CE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A039-F9DA-7C11-7AA3-7868A02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E24B-E6A3-CDC9-1239-E6FD6221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52F9-DD2A-94B9-D09F-2213070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1B23-E623-56F1-02F4-CDDCA022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3198-FE1D-5310-9FF6-1A512E59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3A03-35C9-65B7-8A6F-8E8F3ECC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20BF-3CC5-8475-438C-96B9E597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D4E9-8888-F171-737F-C45C4FC1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5E52-3D38-2E72-58A1-BA98218A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FE2B-E53B-AB4F-30E4-8C4EB0A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8EF9-F1D7-5F4E-BE16-FB6CDEB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9D83-FB8E-0326-F601-AE20E670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D415-A3F5-4757-453D-A31E273D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1D96-56C6-8111-2C48-B853F200E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1B39-1D32-697B-51CF-F5B610C1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DA70-82EA-B3E9-1866-BE3E883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6856-FB84-344A-F64E-AC2D267A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2687-1EAC-2430-03C5-DF24B79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D1D1-015A-9F15-DF58-2BE3433C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FD8B-D391-9333-4FFD-AF448401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F3A2E-AB35-2F58-ED6E-B8E6151A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F2E91-E510-D64B-099E-2CF244ABD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0245-5DBC-E34F-AB56-2C9304E2C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08C6-DF44-6B7A-8F49-12AE0ECD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19D7D-AA9A-522C-A462-22B6E2E7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3EDBB-86CC-08CF-4BBD-A2680AE0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1128-4E0B-1CD1-C003-A621216C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B599-BDD0-E4EA-FB26-3ED9DF69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D362-446F-3A83-50B5-5B6B5F1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E004-E806-BFC2-5467-F24D787E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CE7CF-FE40-7E3A-848A-608154BB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7DD1-4081-004C-0A1E-B93CF7D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03DD-DD9F-A6DD-68B5-862AE2E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EC85-9EBA-7EF2-5155-E5B58662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7ED2-AF61-354C-3032-61C2DA4E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E2688-779B-D3D2-54D7-59C2C656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C8BE-DACF-062A-4983-56A5B2FD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7CD8-6C37-2583-9467-F812847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B877-E206-94AC-8477-43347E4F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2D48-5499-C74B-326A-1112DCC3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572CC-EAE8-34F8-07CD-B02882A6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C379-0415-00FA-3654-BF1139D4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7205-98C0-6E95-078A-9FDC1A1C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BF82A-37D6-8652-5C12-4B2F2EEF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1875-3460-1C4B-DDBE-0EDA823B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E411-78A2-801B-98C9-2DFC73FA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627F-50E7-B4D0-B6EC-B48EFD0E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752C-8E03-DBC3-AEEB-D2153F99E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58ACD-12F1-C147-A737-F0D572DC150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D8FC-237F-332B-50DD-3212CE305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CCEE-2648-EF36-55A2-9B62C55A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650DD-C3D1-ED4E-9C13-A5BA7C0EC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red and blue bars&#10;&#10;AI-generated content may be incorrect.">
            <a:extLst>
              <a:ext uri="{FF2B5EF4-FFF2-40B4-BE49-F238E27FC236}">
                <a16:creationId xmlns:a16="http://schemas.microsoft.com/office/drawing/2014/main" id="{ECAB4016-AAB6-7C42-0C1F-612C7F62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5" y="42115"/>
            <a:ext cx="5682527" cy="3383976"/>
          </a:xfrm>
          <a:prstGeom prst="rect">
            <a:avLst/>
          </a:prstGeom>
        </p:spPr>
      </p:pic>
      <p:pic>
        <p:nvPicPr>
          <p:cNvPr id="7" name="Picture 6" descr="A graph of a number of red and blue bars&#10;&#10;AI-generated content may be incorrect.">
            <a:extLst>
              <a:ext uri="{FF2B5EF4-FFF2-40B4-BE49-F238E27FC236}">
                <a16:creationId xmlns:a16="http://schemas.microsoft.com/office/drawing/2014/main" id="{B2591A17-DAB5-CEFD-7663-B9C8053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2115"/>
            <a:ext cx="5682528" cy="3383976"/>
          </a:xfrm>
          <a:prstGeom prst="rect">
            <a:avLst/>
          </a:prstGeom>
        </p:spPr>
      </p:pic>
      <p:pic>
        <p:nvPicPr>
          <p:cNvPr id="9" name="Picture 8" descr="A graph of red and blue bars&#10;&#10;AI-generated content may be incorrect.">
            <a:extLst>
              <a:ext uri="{FF2B5EF4-FFF2-40B4-BE49-F238E27FC236}">
                <a16:creationId xmlns:a16="http://schemas.microsoft.com/office/drawing/2014/main" id="{6557CD30-2F24-CA0E-327E-74C5F8C71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5" y="3413997"/>
            <a:ext cx="5682527" cy="3383976"/>
          </a:xfrm>
          <a:prstGeom prst="rect">
            <a:avLst/>
          </a:prstGeom>
        </p:spPr>
      </p:pic>
      <p:pic>
        <p:nvPicPr>
          <p:cNvPr id="11" name="Picture 10" descr="A graph of a number of red and blue bars&#10;&#10;AI-generated content may be incorrect.">
            <a:extLst>
              <a:ext uri="{FF2B5EF4-FFF2-40B4-BE49-F238E27FC236}">
                <a16:creationId xmlns:a16="http://schemas.microsoft.com/office/drawing/2014/main" id="{75ECDD9B-2FB7-7F5E-426E-22325E66D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39942"/>
            <a:ext cx="5739759" cy="341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atient&#10;&#10;AI-generated content may be incorrect.">
            <a:extLst>
              <a:ext uri="{FF2B5EF4-FFF2-40B4-BE49-F238E27FC236}">
                <a16:creationId xmlns:a16="http://schemas.microsoft.com/office/drawing/2014/main" id="{F97996E6-3352-C640-DD42-5368D474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3" y="147983"/>
            <a:ext cx="5682545" cy="3383987"/>
          </a:xfrm>
          <a:prstGeom prst="rect">
            <a:avLst/>
          </a:prstGeom>
        </p:spPr>
      </p:pic>
      <p:pic>
        <p:nvPicPr>
          <p:cNvPr id="7" name="Picture 6" descr="A graph of a number of red and blue bars&#10;&#10;AI-generated content may be incorrect.">
            <a:extLst>
              <a:ext uri="{FF2B5EF4-FFF2-40B4-BE49-F238E27FC236}">
                <a16:creationId xmlns:a16="http://schemas.microsoft.com/office/drawing/2014/main" id="{2AE335CF-5D99-8254-1A00-86043B9C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1871"/>
            <a:ext cx="5808742" cy="3468882"/>
          </a:xfrm>
          <a:prstGeom prst="rect">
            <a:avLst/>
          </a:prstGeom>
        </p:spPr>
      </p:pic>
      <p:pic>
        <p:nvPicPr>
          <p:cNvPr id="9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12752A1-E9BC-F5B3-BE0A-72E241E31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36" y="3531970"/>
            <a:ext cx="5569532" cy="3326030"/>
          </a:xfrm>
          <a:prstGeom prst="rect">
            <a:avLst/>
          </a:prstGeom>
        </p:spPr>
      </p:pic>
      <p:pic>
        <p:nvPicPr>
          <p:cNvPr id="11" name="Picture 10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C7EBBB4-FB16-C955-FB1A-8A94C6C2E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82142"/>
            <a:ext cx="5808742" cy="34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F2AAA780-97FC-2050-91E4-336C643E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4" y="10286"/>
            <a:ext cx="5901080" cy="3514125"/>
          </a:xfrm>
          <a:prstGeom prst="rect">
            <a:avLst/>
          </a:prstGeom>
        </p:spPr>
      </p:pic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F0F2A1FD-B9F9-0E5B-5BD1-719A02D56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044" y="10286"/>
            <a:ext cx="5901080" cy="3519068"/>
          </a:xfrm>
          <a:prstGeom prst="rect">
            <a:avLst/>
          </a:prstGeom>
        </p:spPr>
      </p:pic>
      <p:pic>
        <p:nvPicPr>
          <p:cNvPr id="9" name="Picture 8" descr="A graph of a red graph&#10;&#10;AI-generated content may be incorrect.">
            <a:extLst>
              <a:ext uri="{FF2B5EF4-FFF2-40B4-BE49-F238E27FC236}">
                <a16:creationId xmlns:a16="http://schemas.microsoft.com/office/drawing/2014/main" id="{F8E61DAD-C303-06D0-4A90-54063D8CC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64" y="3347975"/>
            <a:ext cx="5901079" cy="3514125"/>
          </a:xfrm>
          <a:prstGeom prst="rect">
            <a:avLst/>
          </a:prstGeom>
        </p:spPr>
      </p:pic>
      <p:pic>
        <p:nvPicPr>
          <p:cNvPr id="11" name="Picture 10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9F8E884B-DD63-776C-AA48-92C619443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043" y="3347975"/>
            <a:ext cx="5901079" cy="35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Romano</dc:creator>
  <cp:lastModifiedBy>Christine Romano</cp:lastModifiedBy>
  <cp:revision>3</cp:revision>
  <dcterms:created xsi:type="dcterms:W3CDTF">2025-10-10T18:56:37Z</dcterms:created>
  <dcterms:modified xsi:type="dcterms:W3CDTF">2025-10-10T19:15:55Z</dcterms:modified>
</cp:coreProperties>
</file>