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3" r:id="rId4"/>
    <p:sldId id="259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43630-6B1A-453F-998B-0F845A7AFACC}" v="8" dt="2020-06-11T21:17:31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ter Walsh" userId="118947bc3978fef8" providerId="LiveId" clId="{03C7AEF8-51DE-48C8-960B-E36FBA419262}"/>
    <pc:docChg chg="custSel addSld modSld">
      <pc:chgData name="Carter Walsh" userId="118947bc3978fef8" providerId="LiveId" clId="{03C7AEF8-51DE-48C8-960B-E36FBA419262}" dt="2020-05-24T15:21:37.752" v="869" actId="20577"/>
      <pc:docMkLst>
        <pc:docMk/>
      </pc:docMkLst>
      <pc:sldChg chg="modSp new mod">
        <pc:chgData name="Carter Walsh" userId="118947bc3978fef8" providerId="LiveId" clId="{03C7AEF8-51DE-48C8-960B-E36FBA419262}" dt="2020-05-24T15:03:24.352" v="57" actId="20577"/>
        <pc:sldMkLst>
          <pc:docMk/>
          <pc:sldMk cId="1493066799" sldId="256"/>
        </pc:sldMkLst>
        <pc:spChg chg="mod">
          <ac:chgData name="Carter Walsh" userId="118947bc3978fef8" providerId="LiveId" clId="{03C7AEF8-51DE-48C8-960B-E36FBA419262}" dt="2020-05-24T15:03:16.589" v="39" actId="20577"/>
          <ac:spMkLst>
            <pc:docMk/>
            <pc:sldMk cId="1493066799" sldId="256"/>
            <ac:spMk id="2" creationId="{83F4B8A3-6490-475D-AF63-7984F7C7240D}"/>
          </ac:spMkLst>
        </pc:spChg>
        <pc:spChg chg="mod">
          <ac:chgData name="Carter Walsh" userId="118947bc3978fef8" providerId="LiveId" clId="{03C7AEF8-51DE-48C8-960B-E36FBA419262}" dt="2020-05-24T15:03:24.352" v="57" actId="20577"/>
          <ac:spMkLst>
            <pc:docMk/>
            <pc:sldMk cId="1493066799" sldId="256"/>
            <ac:spMk id="3" creationId="{2439F090-95CC-4345-8898-D65D1437B697}"/>
          </ac:spMkLst>
        </pc:spChg>
      </pc:sldChg>
      <pc:sldChg chg="addSp modSp new mod">
        <pc:chgData name="Carter Walsh" userId="118947bc3978fef8" providerId="LiveId" clId="{03C7AEF8-51DE-48C8-960B-E36FBA419262}" dt="2020-05-24T15:09:47.311" v="142" actId="20577"/>
        <pc:sldMkLst>
          <pc:docMk/>
          <pc:sldMk cId="765833615" sldId="257"/>
        </pc:sldMkLst>
        <pc:spChg chg="mod">
          <ac:chgData name="Carter Walsh" userId="118947bc3978fef8" providerId="LiveId" clId="{03C7AEF8-51DE-48C8-960B-E36FBA419262}" dt="2020-05-24T15:08:54.505" v="75" actId="20577"/>
          <ac:spMkLst>
            <pc:docMk/>
            <pc:sldMk cId="765833615" sldId="257"/>
            <ac:spMk id="2" creationId="{258F13A1-A9AC-4CD4-A07D-A682E4E99C33}"/>
          </ac:spMkLst>
        </pc:spChg>
        <pc:spChg chg="mod">
          <ac:chgData name="Carter Walsh" userId="118947bc3978fef8" providerId="LiveId" clId="{03C7AEF8-51DE-48C8-960B-E36FBA419262}" dt="2020-05-24T15:09:47.311" v="142" actId="20577"/>
          <ac:spMkLst>
            <pc:docMk/>
            <pc:sldMk cId="765833615" sldId="257"/>
            <ac:spMk id="3" creationId="{F82154BF-E5D7-4E57-BBB4-1DCAF3940D1C}"/>
          </ac:spMkLst>
        </pc:spChg>
        <pc:picChg chg="add mod">
          <ac:chgData name="Carter Walsh" userId="118947bc3978fef8" providerId="LiveId" clId="{03C7AEF8-51DE-48C8-960B-E36FBA419262}" dt="2020-05-24T15:09:26.119" v="81" actId="1076"/>
          <ac:picMkLst>
            <pc:docMk/>
            <pc:sldMk cId="765833615" sldId="257"/>
            <ac:picMk id="1026" creationId="{2B664D06-CB8B-4B54-8DB7-2CCFA69EC4A4}"/>
          </ac:picMkLst>
        </pc:picChg>
      </pc:sldChg>
      <pc:sldChg chg="modSp new mod">
        <pc:chgData name="Carter Walsh" userId="118947bc3978fef8" providerId="LiveId" clId="{03C7AEF8-51DE-48C8-960B-E36FBA419262}" dt="2020-05-24T15:12:30.213" v="229" actId="20577"/>
        <pc:sldMkLst>
          <pc:docMk/>
          <pc:sldMk cId="2955940873" sldId="258"/>
        </pc:sldMkLst>
        <pc:spChg chg="mod">
          <ac:chgData name="Carter Walsh" userId="118947bc3978fef8" providerId="LiveId" clId="{03C7AEF8-51DE-48C8-960B-E36FBA419262}" dt="2020-05-24T15:09:59.933" v="147" actId="20577"/>
          <ac:spMkLst>
            <pc:docMk/>
            <pc:sldMk cId="2955940873" sldId="258"/>
            <ac:spMk id="2" creationId="{14852FB4-896E-4533-9AAF-235A53990C53}"/>
          </ac:spMkLst>
        </pc:spChg>
        <pc:spChg chg="mod">
          <ac:chgData name="Carter Walsh" userId="118947bc3978fef8" providerId="LiveId" clId="{03C7AEF8-51DE-48C8-960B-E36FBA419262}" dt="2020-05-24T15:12:30.213" v="229" actId="20577"/>
          <ac:spMkLst>
            <pc:docMk/>
            <pc:sldMk cId="2955940873" sldId="258"/>
            <ac:spMk id="3" creationId="{8FB36D74-C439-4685-9D57-A9EF0B35FEAB}"/>
          </ac:spMkLst>
        </pc:spChg>
      </pc:sldChg>
      <pc:sldChg chg="modSp new mod">
        <pc:chgData name="Carter Walsh" userId="118947bc3978fef8" providerId="LiveId" clId="{03C7AEF8-51DE-48C8-960B-E36FBA419262}" dt="2020-05-24T15:18:48.447" v="482" actId="20577"/>
        <pc:sldMkLst>
          <pc:docMk/>
          <pc:sldMk cId="2921622765" sldId="259"/>
        </pc:sldMkLst>
        <pc:spChg chg="mod">
          <ac:chgData name="Carter Walsh" userId="118947bc3978fef8" providerId="LiveId" clId="{03C7AEF8-51DE-48C8-960B-E36FBA419262}" dt="2020-05-24T15:12:52.015" v="240" actId="20577"/>
          <ac:spMkLst>
            <pc:docMk/>
            <pc:sldMk cId="2921622765" sldId="259"/>
            <ac:spMk id="2" creationId="{D162E026-B41D-424B-AE62-9E8A5A8D7AC0}"/>
          </ac:spMkLst>
        </pc:spChg>
        <pc:spChg chg="mod">
          <ac:chgData name="Carter Walsh" userId="118947bc3978fef8" providerId="LiveId" clId="{03C7AEF8-51DE-48C8-960B-E36FBA419262}" dt="2020-05-24T15:18:48.447" v="482" actId="20577"/>
          <ac:spMkLst>
            <pc:docMk/>
            <pc:sldMk cId="2921622765" sldId="259"/>
            <ac:spMk id="3" creationId="{F5795C88-928F-43A4-8694-F583B20F7980}"/>
          </ac:spMkLst>
        </pc:spChg>
      </pc:sldChg>
      <pc:sldChg chg="modSp new mod">
        <pc:chgData name="Carter Walsh" userId="118947bc3978fef8" providerId="LiveId" clId="{03C7AEF8-51DE-48C8-960B-E36FBA419262}" dt="2020-05-24T15:20:36.954" v="756" actId="20577"/>
        <pc:sldMkLst>
          <pc:docMk/>
          <pc:sldMk cId="30486505" sldId="260"/>
        </pc:sldMkLst>
        <pc:spChg chg="mod">
          <ac:chgData name="Carter Walsh" userId="118947bc3978fef8" providerId="LiveId" clId="{03C7AEF8-51DE-48C8-960B-E36FBA419262}" dt="2020-05-24T15:19:16.899" v="491" actId="20577"/>
          <ac:spMkLst>
            <pc:docMk/>
            <pc:sldMk cId="30486505" sldId="260"/>
            <ac:spMk id="2" creationId="{3D5ABB6A-A589-42EB-8D57-8400D6AB86AC}"/>
          </ac:spMkLst>
        </pc:spChg>
        <pc:spChg chg="mod">
          <ac:chgData name="Carter Walsh" userId="118947bc3978fef8" providerId="LiveId" clId="{03C7AEF8-51DE-48C8-960B-E36FBA419262}" dt="2020-05-24T15:20:36.954" v="756" actId="20577"/>
          <ac:spMkLst>
            <pc:docMk/>
            <pc:sldMk cId="30486505" sldId="260"/>
            <ac:spMk id="3" creationId="{22A510B3-E7D7-4AC2-8AEE-9EF2A9E83B24}"/>
          </ac:spMkLst>
        </pc:spChg>
      </pc:sldChg>
      <pc:sldChg chg="modSp new mod">
        <pc:chgData name="Carter Walsh" userId="118947bc3978fef8" providerId="LiveId" clId="{03C7AEF8-51DE-48C8-960B-E36FBA419262}" dt="2020-05-24T15:21:37.752" v="869" actId="20577"/>
        <pc:sldMkLst>
          <pc:docMk/>
          <pc:sldMk cId="3440471731" sldId="261"/>
        </pc:sldMkLst>
        <pc:spChg chg="mod">
          <ac:chgData name="Carter Walsh" userId="118947bc3978fef8" providerId="LiveId" clId="{03C7AEF8-51DE-48C8-960B-E36FBA419262}" dt="2020-05-24T15:21:00.605" v="778" actId="20577"/>
          <ac:spMkLst>
            <pc:docMk/>
            <pc:sldMk cId="3440471731" sldId="261"/>
            <ac:spMk id="2" creationId="{1D81DC30-39CA-442F-A06F-A4A939AEA47E}"/>
          </ac:spMkLst>
        </pc:spChg>
        <pc:spChg chg="mod">
          <ac:chgData name="Carter Walsh" userId="118947bc3978fef8" providerId="LiveId" clId="{03C7AEF8-51DE-48C8-960B-E36FBA419262}" dt="2020-05-24T15:21:37.752" v="869" actId="20577"/>
          <ac:spMkLst>
            <pc:docMk/>
            <pc:sldMk cId="3440471731" sldId="261"/>
            <ac:spMk id="3" creationId="{AD781509-45E8-4043-95F5-0CC2ECA199C7}"/>
          </ac:spMkLst>
        </pc:spChg>
      </pc:sldChg>
    </pc:docChg>
  </pc:docChgLst>
  <pc:docChgLst>
    <pc:chgData name="Carter Walsh" userId="118947bc3978fef8" providerId="LiveId" clId="{6D243630-6B1A-453F-998B-0F845A7AFACC}"/>
    <pc:docChg chg="undo custSel addSld delSld modSld sldOrd">
      <pc:chgData name="Carter Walsh" userId="118947bc3978fef8" providerId="LiveId" clId="{6D243630-6B1A-453F-998B-0F845A7AFACC}" dt="2020-06-11T21:17:56.174" v="835" actId="20577"/>
      <pc:docMkLst>
        <pc:docMk/>
      </pc:docMkLst>
      <pc:sldChg chg="modSp mod">
        <pc:chgData name="Carter Walsh" userId="118947bc3978fef8" providerId="LiveId" clId="{6D243630-6B1A-453F-998B-0F845A7AFACC}" dt="2020-06-11T21:11:15.614" v="17" actId="115"/>
        <pc:sldMkLst>
          <pc:docMk/>
          <pc:sldMk cId="1493066799" sldId="256"/>
        </pc:sldMkLst>
        <pc:spChg chg="mod">
          <ac:chgData name="Carter Walsh" userId="118947bc3978fef8" providerId="LiveId" clId="{6D243630-6B1A-453F-998B-0F845A7AFACC}" dt="2020-06-11T21:11:15.614" v="17" actId="115"/>
          <ac:spMkLst>
            <pc:docMk/>
            <pc:sldMk cId="1493066799" sldId="256"/>
            <ac:spMk id="2" creationId="{83F4B8A3-6490-475D-AF63-7984F7C7240D}"/>
          </ac:spMkLst>
        </pc:spChg>
        <pc:spChg chg="mod">
          <ac:chgData name="Carter Walsh" userId="118947bc3978fef8" providerId="LiveId" clId="{6D243630-6B1A-453F-998B-0F845A7AFACC}" dt="2020-06-11T21:11:13.972" v="16" actId="1076"/>
          <ac:spMkLst>
            <pc:docMk/>
            <pc:sldMk cId="1493066799" sldId="256"/>
            <ac:spMk id="3" creationId="{2439F090-95CC-4345-8898-D65D1437B697}"/>
          </ac:spMkLst>
        </pc:spChg>
      </pc:sldChg>
      <pc:sldChg chg="modSp">
        <pc:chgData name="Carter Walsh" userId="118947bc3978fef8" providerId="LiveId" clId="{6D243630-6B1A-453F-998B-0F845A7AFACC}" dt="2020-06-11T21:11:05.361" v="15" actId="1076"/>
        <pc:sldMkLst>
          <pc:docMk/>
          <pc:sldMk cId="765833615" sldId="257"/>
        </pc:sldMkLst>
        <pc:picChg chg="mod">
          <ac:chgData name="Carter Walsh" userId="118947bc3978fef8" providerId="LiveId" clId="{6D243630-6B1A-453F-998B-0F845A7AFACC}" dt="2020-06-11T21:11:05.361" v="15" actId="1076"/>
          <ac:picMkLst>
            <pc:docMk/>
            <pc:sldMk cId="765833615" sldId="257"/>
            <ac:picMk id="1026" creationId="{2B664D06-CB8B-4B54-8DB7-2CCFA69EC4A4}"/>
          </ac:picMkLst>
        </pc:picChg>
      </pc:sldChg>
      <pc:sldChg chg="modSp mod">
        <pc:chgData name="Carter Walsh" userId="118947bc3978fef8" providerId="LiveId" clId="{6D243630-6B1A-453F-998B-0F845A7AFACC}" dt="2020-06-11T21:15:39.832" v="582" actId="20577"/>
        <pc:sldMkLst>
          <pc:docMk/>
          <pc:sldMk cId="2955940873" sldId="258"/>
        </pc:sldMkLst>
        <pc:spChg chg="mod">
          <ac:chgData name="Carter Walsh" userId="118947bc3978fef8" providerId="LiveId" clId="{6D243630-6B1A-453F-998B-0F845A7AFACC}" dt="2020-06-11T21:15:24.492" v="518" actId="20577"/>
          <ac:spMkLst>
            <pc:docMk/>
            <pc:sldMk cId="2955940873" sldId="258"/>
            <ac:spMk id="2" creationId="{14852FB4-896E-4533-9AAF-235A53990C53}"/>
          </ac:spMkLst>
        </pc:spChg>
        <pc:spChg chg="mod">
          <ac:chgData name="Carter Walsh" userId="118947bc3978fef8" providerId="LiveId" clId="{6D243630-6B1A-453F-998B-0F845A7AFACC}" dt="2020-06-11T21:15:39.832" v="582" actId="20577"/>
          <ac:spMkLst>
            <pc:docMk/>
            <pc:sldMk cId="2955940873" sldId="258"/>
            <ac:spMk id="3" creationId="{8FB36D74-C439-4685-9D57-A9EF0B35FEAB}"/>
          </ac:spMkLst>
        </pc:spChg>
      </pc:sldChg>
      <pc:sldChg chg="modSp mod ord">
        <pc:chgData name="Carter Walsh" userId="118947bc3978fef8" providerId="LiveId" clId="{6D243630-6B1A-453F-998B-0F845A7AFACC}" dt="2020-06-11T21:17:16.038" v="723" actId="20577"/>
        <pc:sldMkLst>
          <pc:docMk/>
          <pc:sldMk cId="2921622765" sldId="259"/>
        </pc:sldMkLst>
        <pc:spChg chg="mod">
          <ac:chgData name="Carter Walsh" userId="118947bc3978fef8" providerId="LiveId" clId="{6D243630-6B1A-453F-998B-0F845A7AFACC}" dt="2020-06-11T21:17:16.038" v="723" actId="20577"/>
          <ac:spMkLst>
            <pc:docMk/>
            <pc:sldMk cId="2921622765" sldId="259"/>
            <ac:spMk id="3" creationId="{F5795C88-928F-43A4-8694-F583B20F7980}"/>
          </ac:spMkLst>
        </pc:spChg>
      </pc:sldChg>
      <pc:sldChg chg="modSp mod ord">
        <pc:chgData name="Carter Walsh" userId="118947bc3978fef8" providerId="LiveId" clId="{6D243630-6B1A-453F-998B-0F845A7AFACC}" dt="2020-06-11T21:16:08.219" v="599" actId="20577"/>
        <pc:sldMkLst>
          <pc:docMk/>
          <pc:sldMk cId="30486505" sldId="260"/>
        </pc:sldMkLst>
        <pc:spChg chg="mod">
          <ac:chgData name="Carter Walsh" userId="118947bc3978fef8" providerId="LiveId" clId="{6D243630-6B1A-453F-998B-0F845A7AFACC}" dt="2020-06-11T21:16:08.219" v="599" actId="20577"/>
          <ac:spMkLst>
            <pc:docMk/>
            <pc:sldMk cId="30486505" sldId="260"/>
            <ac:spMk id="3" creationId="{22A510B3-E7D7-4AC2-8AEE-9EF2A9E83B24}"/>
          </ac:spMkLst>
        </pc:spChg>
      </pc:sldChg>
      <pc:sldChg chg="modSp add mod">
        <pc:chgData name="Carter Walsh" userId="118947bc3978fef8" providerId="LiveId" clId="{6D243630-6B1A-453F-998B-0F845A7AFACC}" dt="2020-06-11T21:16:54.692" v="697" actId="20577"/>
        <pc:sldMkLst>
          <pc:docMk/>
          <pc:sldMk cId="537255262" sldId="261"/>
        </pc:sldMkLst>
        <pc:spChg chg="mod">
          <ac:chgData name="Carter Walsh" userId="118947bc3978fef8" providerId="LiveId" clId="{6D243630-6B1A-453F-998B-0F845A7AFACC}" dt="2020-06-11T21:14:03.024" v="332" actId="20577"/>
          <ac:spMkLst>
            <pc:docMk/>
            <pc:sldMk cId="537255262" sldId="261"/>
            <ac:spMk id="2" creationId="{14852FB4-896E-4533-9AAF-235A53990C53}"/>
          </ac:spMkLst>
        </pc:spChg>
        <pc:spChg chg="mod">
          <ac:chgData name="Carter Walsh" userId="118947bc3978fef8" providerId="LiveId" clId="{6D243630-6B1A-453F-998B-0F845A7AFACC}" dt="2020-06-11T21:16:54.692" v="697" actId="20577"/>
          <ac:spMkLst>
            <pc:docMk/>
            <pc:sldMk cId="537255262" sldId="261"/>
            <ac:spMk id="3" creationId="{8FB36D74-C439-4685-9D57-A9EF0B35FEAB}"/>
          </ac:spMkLst>
        </pc:spChg>
      </pc:sldChg>
      <pc:sldChg chg="del">
        <pc:chgData name="Carter Walsh" userId="118947bc3978fef8" providerId="LiveId" clId="{6D243630-6B1A-453F-998B-0F845A7AFACC}" dt="2020-06-11T21:13:58.822" v="324" actId="47"/>
        <pc:sldMkLst>
          <pc:docMk/>
          <pc:sldMk cId="3440471731" sldId="261"/>
        </pc:sldMkLst>
      </pc:sldChg>
      <pc:sldChg chg="modSp add mod">
        <pc:chgData name="Carter Walsh" userId="118947bc3978fef8" providerId="LiveId" clId="{6D243630-6B1A-453F-998B-0F845A7AFACC}" dt="2020-06-11T21:15:09.536" v="500" actId="20577"/>
        <pc:sldMkLst>
          <pc:docMk/>
          <pc:sldMk cId="2634330282" sldId="262"/>
        </pc:sldMkLst>
        <pc:spChg chg="mod">
          <ac:chgData name="Carter Walsh" userId="118947bc3978fef8" providerId="LiveId" clId="{6D243630-6B1A-453F-998B-0F845A7AFACC}" dt="2020-06-11T21:14:42.112" v="374" actId="20577"/>
          <ac:spMkLst>
            <pc:docMk/>
            <pc:sldMk cId="2634330282" sldId="262"/>
            <ac:spMk id="2" creationId="{14852FB4-896E-4533-9AAF-235A53990C53}"/>
          </ac:spMkLst>
        </pc:spChg>
        <pc:spChg chg="mod">
          <ac:chgData name="Carter Walsh" userId="118947bc3978fef8" providerId="LiveId" clId="{6D243630-6B1A-453F-998B-0F845A7AFACC}" dt="2020-06-11T21:15:09.536" v="500" actId="20577"/>
          <ac:spMkLst>
            <pc:docMk/>
            <pc:sldMk cId="2634330282" sldId="262"/>
            <ac:spMk id="3" creationId="{8FB36D74-C439-4685-9D57-A9EF0B35FEAB}"/>
          </ac:spMkLst>
        </pc:spChg>
      </pc:sldChg>
      <pc:sldChg chg="delSp modSp add mod">
        <pc:chgData name="Carter Walsh" userId="118947bc3978fef8" providerId="LiveId" clId="{6D243630-6B1A-453F-998B-0F845A7AFACC}" dt="2020-06-11T21:17:56.174" v="835" actId="20577"/>
        <pc:sldMkLst>
          <pc:docMk/>
          <pc:sldMk cId="934121798" sldId="263"/>
        </pc:sldMkLst>
        <pc:spChg chg="mod">
          <ac:chgData name="Carter Walsh" userId="118947bc3978fef8" providerId="LiveId" clId="{6D243630-6B1A-453F-998B-0F845A7AFACC}" dt="2020-06-11T21:17:33.384" v="732" actId="20577"/>
          <ac:spMkLst>
            <pc:docMk/>
            <pc:sldMk cId="934121798" sldId="263"/>
            <ac:spMk id="2" creationId="{258F13A1-A9AC-4CD4-A07D-A682E4E99C33}"/>
          </ac:spMkLst>
        </pc:spChg>
        <pc:spChg chg="mod">
          <ac:chgData name="Carter Walsh" userId="118947bc3978fef8" providerId="LiveId" clId="{6D243630-6B1A-453F-998B-0F845A7AFACC}" dt="2020-06-11T21:17:56.174" v="835" actId="20577"/>
          <ac:spMkLst>
            <pc:docMk/>
            <pc:sldMk cId="934121798" sldId="263"/>
            <ac:spMk id="3" creationId="{F82154BF-E5D7-4E57-BBB4-1DCAF3940D1C}"/>
          </ac:spMkLst>
        </pc:spChg>
        <pc:picChg chg="del">
          <ac:chgData name="Carter Walsh" userId="118947bc3978fef8" providerId="LiveId" clId="{6D243630-6B1A-453F-998B-0F845A7AFACC}" dt="2020-06-11T21:17:31.288" v="725" actId="478"/>
          <ac:picMkLst>
            <pc:docMk/>
            <pc:sldMk cId="934121798" sldId="263"/>
            <ac:picMk id="1026" creationId="{2B664D06-CB8B-4B54-8DB7-2CCFA69EC4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812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2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0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2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CE67-5677-4F37-8FDB-53FDCA6AEA8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62B5-E523-4F19-A737-CD5736E7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2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4p17/BeatRa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6891.pdf" TargetMode="External"/><Relationship Id="rId2" Type="http://schemas.openxmlformats.org/officeDocument/2006/relationships/hyperlink" Target="https://beatsag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ong-popularity-predictor-1ef69735e38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atsav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B8A3-6490-475D-AF63-7984F7C72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Beat Rater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9F090-95CC-4345-8898-D65D1437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Carter Walsh</a:t>
            </a:r>
          </a:p>
          <a:p>
            <a:r>
              <a:rPr lang="en-US" dirty="0">
                <a:hlinkClick r:id="rId2"/>
              </a:rPr>
              <a:t>https://github.com/car4p17/BeatRater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6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3A1-A9AC-4CD4-A07D-A682E4E9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54BF-E5D7-4E57-BBB4-1DCAF394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643223" cy="4024125"/>
          </a:xfrm>
        </p:spPr>
        <p:txBody>
          <a:bodyPr/>
          <a:lstStyle/>
          <a:p>
            <a:r>
              <a:rPr lang="en-US" dirty="0"/>
              <a:t>VR Rhythm Game</a:t>
            </a:r>
          </a:p>
          <a:p>
            <a:r>
              <a:rPr lang="en-US" dirty="0"/>
              <a:t>Allows Custom Song Maps</a:t>
            </a:r>
          </a:p>
        </p:txBody>
      </p:sp>
      <p:pic>
        <p:nvPicPr>
          <p:cNvPr id="1026" name="Picture 2" descr="Update] 'Beat Saber' is Getting 40+ New Free Beat Maps Next Week ...">
            <a:extLst>
              <a:ext uri="{FF2B5EF4-FFF2-40B4-BE49-F238E27FC236}">
                <a16:creationId xmlns:a16="http://schemas.microsoft.com/office/drawing/2014/main" id="{2B664D06-CB8B-4B54-8DB7-2CCFA69EC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23" y="350501"/>
            <a:ext cx="6862977" cy="38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3A1-A9AC-4CD4-A07D-A682E4E9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54BF-E5D7-4E57-BBB4-1DCAF394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643223" cy="4024125"/>
          </a:xfrm>
        </p:spPr>
        <p:txBody>
          <a:bodyPr/>
          <a:lstStyle/>
          <a:p>
            <a:r>
              <a:rPr lang="en-US" dirty="0"/>
              <a:t>Custom Map Quality Varies</a:t>
            </a:r>
          </a:p>
          <a:p>
            <a:r>
              <a:rPr lang="en-US" dirty="0"/>
              <a:t>Would be useful to be able to know quality </a:t>
            </a:r>
            <a:r>
              <a:rPr lang="en-US"/>
              <a:t>before playing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2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E026-B41D-424B-AE62-9E8A5A8D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5C88-928F-43A4-8694-F583B20F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https://beatsage.com/</a:t>
            </a:r>
            <a:endParaRPr lang="en-US" dirty="0"/>
          </a:p>
          <a:p>
            <a:pPr lvl="1"/>
            <a:r>
              <a:rPr lang="en-US" dirty="0"/>
              <a:t>AI Beat Saber Map Generation</a:t>
            </a:r>
          </a:p>
          <a:p>
            <a:pPr lvl="1"/>
            <a:r>
              <a:rPr lang="en-US" dirty="0"/>
              <a:t>Based on Dance </a:t>
            </a:r>
            <a:r>
              <a:rPr lang="en-US" dirty="0" err="1"/>
              <a:t>Dance</a:t>
            </a:r>
            <a:r>
              <a:rPr lang="en-US" dirty="0"/>
              <a:t> </a:t>
            </a:r>
            <a:r>
              <a:rPr lang="en-US" dirty="0" err="1"/>
              <a:t>Covolution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https://arxiv.org/pdf/1703.06891.pdf</a:t>
            </a:r>
            <a:endParaRPr lang="en-US" dirty="0"/>
          </a:p>
          <a:p>
            <a:r>
              <a:rPr lang="en-US" dirty="0">
                <a:hlinkClick r:id="rId4"/>
              </a:rPr>
              <a:t>https://towardsdatascience.com/song-popularity-predictor-1ef69735e380</a:t>
            </a:r>
            <a:endParaRPr lang="en-US" dirty="0"/>
          </a:p>
          <a:p>
            <a:pPr lvl="1"/>
            <a:r>
              <a:rPr lang="en-US" dirty="0"/>
              <a:t>Used a variety of machine learning models to predict song ratings</a:t>
            </a:r>
          </a:p>
          <a:p>
            <a:pPr lvl="1"/>
            <a:r>
              <a:rPr lang="en-US" dirty="0"/>
              <a:t>Best result 63% Accurate</a:t>
            </a:r>
          </a:p>
        </p:txBody>
      </p:sp>
    </p:spTree>
    <p:extLst>
      <p:ext uri="{BB962C8B-B14F-4D97-AF65-F5344CB8AC3E}">
        <p14:creationId xmlns:p14="http://schemas.microsoft.com/office/powerpoint/2010/main" val="292162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BB6A-A589-42EB-8D57-8400D6AB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10B3-E7D7-4AC2-8AEE-9EF2A9E8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ANN with beat map as input to predict user rating</a:t>
            </a:r>
          </a:p>
        </p:txBody>
      </p:sp>
    </p:spTree>
    <p:extLst>
      <p:ext uri="{BB962C8B-B14F-4D97-AF65-F5344CB8AC3E}">
        <p14:creationId xmlns:p14="http://schemas.microsoft.com/office/powerpoint/2010/main" val="3048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2FB4-896E-4533-9AAF-235A5399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6D74-C439-4685-9D57-A9EF0B35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https://beatsaver.com/</a:t>
            </a:r>
            <a:endParaRPr lang="en-US" dirty="0"/>
          </a:p>
          <a:p>
            <a:r>
              <a:rPr lang="en-US" dirty="0"/>
              <a:t>~ 18k beat maps with associated metadata</a:t>
            </a:r>
          </a:p>
          <a:p>
            <a:pPr lvl="1"/>
            <a:r>
              <a:rPr lang="en-US" dirty="0"/>
              <a:t>List of notes and associated timings</a:t>
            </a:r>
          </a:p>
          <a:p>
            <a:pPr lvl="1"/>
            <a:r>
              <a:rPr lang="en-US" dirty="0"/>
              <a:t>Up Votes</a:t>
            </a:r>
          </a:p>
          <a:p>
            <a:pPr lvl="1"/>
            <a:r>
              <a:rPr lang="en-US" dirty="0"/>
              <a:t>Down Votes</a:t>
            </a:r>
          </a:p>
          <a:p>
            <a:pPr lvl="1"/>
            <a:r>
              <a:rPr lang="en-US" dirty="0"/>
              <a:t>Downloads</a:t>
            </a:r>
          </a:p>
          <a:p>
            <a:pPr lvl="1"/>
            <a:r>
              <a:rPr lang="en-US" dirty="0"/>
              <a:t>User Ratings</a:t>
            </a:r>
          </a:p>
          <a:p>
            <a:r>
              <a:rPr lang="en-US" dirty="0"/>
              <a:t>Reduced to ~1k because of hardware</a:t>
            </a:r>
          </a:p>
        </p:txBody>
      </p:sp>
    </p:spTree>
    <p:extLst>
      <p:ext uri="{BB962C8B-B14F-4D97-AF65-F5344CB8AC3E}">
        <p14:creationId xmlns:p14="http://schemas.microsoft.com/office/powerpoint/2010/main" val="295594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2FB4-896E-4533-9AAF-235A5399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6D74-C439-4685-9D57-A9EF0B35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4.7% RMSE on testing data</a:t>
            </a:r>
          </a:p>
          <a:p>
            <a:r>
              <a:rPr lang="en-US" dirty="0"/>
              <a:t>4.5% RMSE on training</a:t>
            </a:r>
          </a:p>
        </p:txBody>
      </p:sp>
    </p:spTree>
    <p:extLst>
      <p:ext uri="{BB962C8B-B14F-4D97-AF65-F5344CB8AC3E}">
        <p14:creationId xmlns:p14="http://schemas.microsoft.com/office/powerpoint/2010/main" val="53725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2FB4-896E-4533-9AAF-235A5399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6D74-C439-4685-9D57-A9EF0B35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Audio information in input data</a:t>
            </a:r>
          </a:p>
          <a:p>
            <a:r>
              <a:rPr lang="en-US" dirty="0"/>
              <a:t>Run on full dataset</a:t>
            </a:r>
          </a:p>
        </p:txBody>
      </p:sp>
    </p:spTree>
    <p:extLst>
      <p:ext uri="{BB962C8B-B14F-4D97-AF65-F5344CB8AC3E}">
        <p14:creationId xmlns:p14="http://schemas.microsoft.com/office/powerpoint/2010/main" val="26343302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</TotalTime>
  <Words>159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Beat Rater</vt:lpstr>
      <vt:lpstr>PowerPoint Presentation</vt:lpstr>
      <vt:lpstr>Problem</vt:lpstr>
      <vt:lpstr>Prior Work</vt:lpstr>
      <vt:lpstr>Approach</vt:lpstr>
      <vt:lpstr>DataSet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 Saber Map Rater</dc:title>
  <dc:creator>Carter Walsh</dc:creator>
  <cp:lastModifiedBy>Carter Walsh</cp:lastModifiedBy>
  <cp:revision>1</cp:revision>
  <dcterms:created xsi:type="dcterms:W3CDTF">2020-05-24T15:02:35Z</dcterms:created>
  <dcterms:modified xsi:type="dcterms:W3CDTF">2020-06-11T21:17:56Z</dcterms:modified>
</cp:coreProperties>
</file>