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9" r:id="rId4"/>
  </p:sldMasterIdLst>
  <p:notesMasterIdLst>
    <p:notesMasterId r:id="rId19"/>
  </p:notesMasterIdLst>
  <p:handoutMasterIdLst>
    <p:handoutMasterId r:id="rId20"/>
  </p:handoutMasterIdLst>
  <p:sldIdLst>
    <p:sldId id="268" r:id="rId5"/>
    <p:sldId id="323" r:id="rId6"/>
    <p:sldId id="312" r:id="rId7"/>
    <p:sldId id="322" r:id="rId8"/>
    <p:sldId id="320" r:id="rId9"/>
    <p:sldId id="318" r:id="rId10"/>
    <p:sldId id="326" r:id="rId11"/>
    <p:sldId id="327" r:id="rId12"/>
    <p:sldId id="329" r:id="rId13"/>
    <p:sldId id="330" r:id="rId14"/>
    <p:sldId id="328" r:id="rId15"/>
    <p:sldId id="332" r:id="rId16"/>
    <p:sldId id="331" r:id="rId17"/>
    <p:sldId id="32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0" d="100"/>
          <a:sy n="40" d="100"/>
        </p:scale>
        <p:origin x="4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1D7D8A-DDD8-1E2B-8624-CDDA68F272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8FD68-CFD5-4B6B-425F-D916761A42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3DAE4-983B-4E44-A45C-AE837732CB2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FE568-C99A-12A4-925F-162A88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0BED9-0061-E4B4-D5AF-48A1DBAD3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DB2C-D0A7-43B4-A0A9-C78A67143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468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29BEE-8AC2-4FC8-8BC0-29E05B56ED8B}" type="datetimeFigureOut">
              <a:rPr lang="en-IN" smtClean="0"/>
              <a:t>29-08-2023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01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969B-A151-4718-8FB5-0FDD830D41B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61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CE89-D16E-44A1-8322-C44D18BE995F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4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CA6B-71AD-40A4-AB17-1A9B41BBE3B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DBE4-C521-4243-99E9-40ABAC105EE7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C5FF-4A0F-4720-8735-FC7B2D739297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64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0ABB-F31D-4733-B38D-9432518F8FA3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8150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952-D53E-4B62-A099-BCF08F81C4F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21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7ABD-6C3F-40E1-8942-C389875F3E5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1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2E4-EAFF-43B1-828D-1A045F4BCB81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3380-22C7-4F71-B3AE-64DFAA6E797C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546FF-A3DE-484E-977A-3362C0E9A442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2F79-8899-4994-8E7F-C1A106D861DD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4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701F-41D7-4D93-B6F1-D3D11034C8AA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7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ED8-8C50-4EFA-B7C6-711EFD7FFC5B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1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1157-B5A3-4AD3-AFEF-6F880557D5A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30-5CC2-4236-843B-F384530E00F8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AFFD-4903-4090-A13F-49BF691A4FDF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1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B6B0-66CF-4839-9810-9769A788B736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reference/react" TargetMode="External"/><Relationship Id="rId2" Type="http://schemas.openxmlformats.org/officeDocument/2006/relationships/hyperlink" Target="https://www.starbino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develop-applications/" TargetMode="External"/><Relationship Id="rId5" Type="http://schemas.openxmlformats.org/officeDocument/2006/relationships/hyperlink" Target="https://expressjs.com/en/guide/routing.html" TargetMode="External"/><Relationship Id="rId4" Type="http://schemas.openxmlformats.org/officeDocument/2006/relationships/hyperlink" Target="https://nodejs.org/en/doc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5973" y="2351666"/>
            <a:ext cx="3950843" cy="12162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UtsavKart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974" y="3453483"/>
            <a:ext cx="3950842" cy="71538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 Application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241ED-148D-8EFF-B11C-6B1CFFA6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82" y="1105328"/>
            <a:ext cx="1004226" cy="136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46BCD-CE3C-0008-B12D-6B4081803F58}"/>
              </a:ext>
            </a:extLst>
          </p:cNvPr>
          <p:cNvSpPr txBox="1"/>
          <p:nvPr/>
        </p:nvSpPr>
        <p:spPr>
          <a:xfrm>
            <a:off x="2604704" y="4168864"/>
            <a:ext cx="660094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Atul Kr Pandey - 19106107003</a:t>
            </a:r>
          </a:p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Aditya Kr Ashwini - 19106107006</a:t>
            </a:r>
          </a:p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- 19106107015</a:t>
            </a:r>
          </a:p>
          <a:p>
            <a:pPr lvl="1" algn="ctr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Dr. Rajeev Ranjan (Assist. Professor) </a:t>
            </a:r>
          </a:p>
          <a:p>
            <a:pPr lvl="1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lvl="1" algn="ctr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Muzaffarpur Institute of Technology, Muzaffarpur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8654D-8877-2A2A-F885-DC8F22729F31}"/>
              </a:ext>
            </a:extLst>
          </p:cNvPr>
          <p:cNvSpPr txBox="1"/>
          <p:nvPr/>
        </p:nvSpPr>
        <p:spPr>
          <a:xfrm>
            <a:off x="2604704" y="452662"/>
            <a:ext cx="6733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PROJECT-II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7BF-E0A1-11D7-DAC0-1370334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FE97-8D97-8406-59D1-694922D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7A64-FA13-BFE6-5CD0-162B1A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F27DD-018C-986C-C1B6-20B1F0DF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1" y="1775501"/>
            <a:ext cx="2939553" cy="1653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C98CE-1E39-2E2E-D5E0-BBDE1BC43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68" y="1775501"/>
            <a:ext cx="2939554" cy="1653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4BDB3-B825-AA74-6545-466509D06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946" y="1775501"/>
            <a:ext cx="2939556" cy="1653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A620AE-DF18-A336-7A8E-ADB6F179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1" y="3970865"/>
            <a:ext cx="3119919" cy="1754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ECCEB-9B75-6DE5-AA58-B687E877D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140" y="3970865"/>
            <a:ext cx="3119919" cy="1754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BC5041-8CCD-50D7-C1C4-E33E61B53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688" y="3970865"/>
            <a:ext cx="3119919" cy="1754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102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1BB1-368C-92FB-5C9F-E89916DF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013-D1D2-5E56-1D54-EA1E0408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130"/>
            <a:ext cx="8596668" cy="388077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E-commerce has revolutionized the way business is conducted.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ffering convenience to consumers and new opportunities for businesses.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challenges and evolving trends emphasize the need for continuous adaptation and innovation in the e-commerce landscape.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E0E0-B9B1-F82F-76CA-60777D5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79B0-DE8E-CEBB-47E4-19272984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1BB1-368C-92FB-5C9F-E89916DF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013-D1D2-5E56-1D54-EA1E0408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130"/>
            <a:ext cx="8596668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fulfills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partial requirements of the UTSAVKART. The future works of the project will include :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Experience Enhancement</a:t>
            </a:r>
          </a:p>
          <a:p>
            <a:pPr algn="just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Social Commerce</a:t>
            </a:r>
          </a:p>
          <a:p>
            <a:pPr algn="just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Loyalty and Reward Programs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E0E0-B9B1-F82F-76CA-60777D5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79B0-DE8E-CEBB-47E4-19272984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6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1BB1-368C-92FB-5C9F-E89916DF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013-D1D2-5E56-1D54-EA1E0408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130"/>
            <a:ext cx="8596668" cy="3880773"/>
          </a:xfrm>
        </p:spPr>
        <p:txBody>
          <a:bodyPr/>
          <a:lstStyle/>
          <a:p>
            <a:pPr algn="just">
              <a:lnSpc>
                <a:spcPct val="107000"/>
              </a:lnSpc>
              <a:spcBef>
                <a:spcPts val="915"/>
              </a:spcBef>
              <a:buSzPts val="1200"/>
              <a:tabLst>
                <a:tab pos="770255" algn="l"/>
              </a:tabLst>
            </a:pP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website, accessed 1</a:t>
            </a:r>
            <a:r>
              <a:rPr lang="en-IN" sz="1800" kern="100" spc="-5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June 2023 &lt; </a:t>
            </a:r>
            <a:r>
              <a:rPr lang="en-IN" sz="1800" u="sng" kern="10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https://www.starbinod.com/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915"/>
              </a:spcBef>
              <a:buSzPts val="1200"/>
              <a:tabLst>
                <a:tab pos="770255" algn="l"/>
              </a:tabLst>
            </a:pP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React, accessed 5</a:t>
            </a:r>
            <a:r>
              <a:rPr lang="en-IN" sz="1800" kern="100" spc="-5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June 2023 &lt; </a:t>
            </a:r>
            <a:r>
              <a:rPr lang="en-IN" sz="1800" u="sng" kern="10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https://react.dev/reference/react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905"/>
              </a:spcBef>
              <a:buSzPts val="1200"/>
              <a:tabLst>
                <a:tab pos="770255" algn="l"/>
              </a:tabLst>
            </a:pP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Node, accessed 5</a:t>
            </a:r>
            <a:r>
              <a:rPr lang="en-IN" sz="1800" kern="100" spc="-5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July 2023 &lt; </a:t>
            </a:r>
            <a:r>
              <a:rPr lang="en-IN" sz="1800" u="sng" kern="10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https://nodejs.org/en/docs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910"/>
              </a:spcBef>
              <a:buSzPts val="1200"/>
              <a:tabLst>
                <a:tab pos="770255" algn="l"/>
              </a:tabLst>
            </a:pP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Express, accessed 15</a:t>
            </a:r>
            <a:r>
              <a:rPr lang="en-IN" sz="1800" kern="100" spc="-5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June 2023 &lt; </a:t>
            </a:r>
            <a:r>
              <a:rPr lang="en-IN" sz="1800" u="sng" kern="10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https://expressjs.com/en/guide/routing.html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915"/>
              </a:spcBef>
              <a:spcAft>
                <a:spcPts val="800"/>
              </a:spcAft>
              <a:buSzPts val="1200"/>
              <a:tabLst>
                <a:tab pos="770255" algn="l"/>
              </a:tabLst>
            </a:pP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MongoDB, accessed 15</a:t>
            </a:r>
            <a:r>
              <a:rPr lang="en-IN" sz="1800" kern="100" spc="-5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July 2023 &lt; </a:t>
            </a:r>
            <a:r>
              <a:rPr lang="en-IN" sz="1800" u="sng" kern="10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https://www.mongodb.com/docs/develop-applications/</a:t>
            </a:r>
            <a:r>
              <a:rPr lang="en-IN" sz="1800" kern="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800" kern="100" spc="-5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6E0E0-B9B1-F82F-76CA-60777D52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79B0-DE8E-CEBB-47E4-19272984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1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1FAA-F356-79AB-4564-0D4D4D05B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6285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DF7A-454D-C584-BF97-A3EBAE64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1D80-645B-CB32-4E6C-9AF53FF6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355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9E5D9-D0AA-0959-C28B-ABC3B2DE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A913C-8DF4-2B65-3FAE-B285AAE4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FD5E-AC5D-1FBC-6BBF-30CB9EC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A928-2F6A-FDF0-2F91-4CFEF2CB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237"/>
            <a:ext cx="8596668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UtsavKart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 E-Commerce Website) aims to sell products digitally.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UtsavKart is a powerful system which allows user to purchase product, make online payment, give feedback from all over the world.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efficient procedures to manage workflow in all collaborative environments.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produce the connections between user, admin and businesses in a most effective way.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UtsavKart is build using cutting-edge technologies such as React.js, Node.js, Express.js, and MongoDB, enabling businesses to offer a seamless online shopping experience to their customers.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D302A-B61D-463F-F223-EC75B1A3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19106107003,06,15 8th Semester, MIT Muzaffarpur, E-Commerce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1DAD-C645-3137-F7C4-C084115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9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7BF-E0A1-11D7-DAC0-1370334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573-1A4D-7E6B-E34E-01AE9BC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96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comprehensive search and filtering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mobile responsiveness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 time product tracking 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assword management system with email validation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dmin dashboard for products, user, finance and review 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FE97-8D97-8406-59D1-694922D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7A64-FA13-BFE6-5CD0-162B1A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1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B0D2-0640-F8BE-B275-383AC49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DFEE-F680-CE49-5AD0-246AA911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9327"/>
            <a:ext cx="7372972" cy="49320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GB hard disk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MB 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0C722-5F8E-52CF-0942-C984EAE4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248400"/>
            <a:ext cx="6818262" cy="365125"/>
          </a:xfrm>
        </p:spPr>
        <p:txBody>
          <a:bodyPr/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19106107003,06,15 8th Semester, MIT Muzaffarpur, E-Commerce Website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6F36C-7164-840E-7DB1-929A07D9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5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93C1-D106-F557-41C1-C64A7830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CEB3F5-81C7-B55F-65BD-85CD1C24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223924"/>
            <a:ext cx="6297612" cy="365125"/>
          </a:xfrm>
        </p:spPr>
        <p:txBody>
          <a:bodyPr/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19106107003,06,15 8th Semester, MIT Muzaffarpur, E-Commerce Website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DEB12-C0BC-8070-FC68-CB36F196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999592-1201-07D6-AE1D-97DB035A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490" b="9374"/>
          <a:stretch/>
        </p:blipFill>
        <p:spPr>
          <a:xfrm>
            <a:off x="1756261" y="1358093"/>
            <a:ext cx="6438814" cy="4683269"/>
          </a:xfrm>
        </p:spPr>
      </p:pic>
    </p:spTree>
    <p:extLst>
      <p:ext uri="{BB962C8B-B14F-4D97-AF65-F5344CB8AC3E}">
        <p14:creationId xmlns:p14="http://schemas.microsoft.com/office/powerpoint/2010/main" val="117991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7BF-E0A1-11D7-DAC0-1370334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FE97-8D97-8406-59D1-694922D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7A64-FA13-BFE6-5CD0-162B1A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DC5F5-1DAF-4E3D-5A3B-FFA23202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5" y="1826070"/>
            <a:ext cx="4141245" cy="232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EC900-3883-2DD1-7462-9F0FAFCE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88" y="3277241"/>
            <a:ext cx="4141245" cy="2329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5069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7BF-E0A1-11D7-DAC0-1370334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FE97-8D97-8406-59D1-694922D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7A64-FA13-BFE6-5CD0-162B1A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62C12D-37E3-5186-6DE8-5ABAED4D2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49" y="3903937"/>
            <a:ext cx="3448692" cy="1835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E4752-A97C-085C-2E69-FE97FC52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9" y="1662486"/>
            <a:ext cx="3448692" cy="1939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4E94B-607E-E312-1994-78B943DFB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" r="68623" b="36577"/>
          <a:stretch/>
        </p:blipFill>
        <p:spPr>
          <a:xfrm>
            <a:off x="5289984" y="1908181"/>
            <a:ext cx="3369924" cy="3831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4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67BF-E0A1-11D7-DAC0-1370334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CFE97-8D97-8406-59D1-694922D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19106107003,06,15 8th Semester, MIT Muzaffarpur, E-Commerce Website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F7A64-FA13-BFE6-5CD0-162B1A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DEFF5-D856-CF1C-FC92-75405780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0" y="1510195"/>
            <a:ext cx="1648874" cy="25317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3E5B7-6067-6D5C-48CC-E7D2F752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15" y="2944232"/>
            <a:ext cx="1648874" cy="25341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4E5C6-738E-0A6D-AE10-AE249ECEA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07" y="1230049"/>
            <a:ext cx="1736092" cy="26998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B1EE7-3A35-38DE-1AAF-0329C18AC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678" y="2087791"/>
            <a:ext cx="1736091" cy="26824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2ADC0B-4B00-C2A4-71DC-10FF89005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844" y="4304071"/>
            <a:ext cx="1998909" cy="2348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806759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6577</TotalTime>
  <Words>542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UtsavKart</vt:lpstr>
      <vt:lpstr>Contents</vt:lpstr>
      <vt:lpstr>Abstract</vt:lpstr>
      <vt:lpstr>Objective</vt:lpstr>
      <vt:lpstr>System Requirements</vt:lpstr>
      <vt:lpstr>Flow Chart</vt:lpstr>
      <vt:lpstr>Project Snapshots</vt:lpstr>
      <vt:lpstr>Project Snapshots Cont….</vt:lpstr>
      <vt:lpstr>Project Snapshots Cont….</vt:lpstr>
      <vt:lpstr>Project Snapshots Cont….</vt:lpstr>
      <vt:lpstr>Conclusion</vt:lpstr>
      <vt:lpstr>Future Work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GURUKUL</dc:title>
  <dc:creator>Aditya kumar Ashwini</dc:creator>
  <cp:lastModifiedBy>ATUL KUMAR PANDEY</cp:lastModifiedBy>
  <cp:revision>41</cp:revision>
  <dcterms:created xsi:type="dcterms:W3CDTF">2023-01-16T15:08:48Z</dcterms:created>
  <dcterms:modified xsi:type="dcterms:W3CDTF">2023-08-29T06:01:30Z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