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1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99.xml" ContentType="application/vnd.openxmlformats-officedocument.presentationml.slideLayout+xml"/>
  <Override PartName="/ppt/viewProps.xml" ContentType="application/vnd.openxmlformats-officedocument.presentationml.viewProps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63.xml" ContentType="application/vnd.openxmlformats-officedocument.presentationml.slide+xml"/>
  <Override PartName="/ppt/notesSlides/notesSlide63.xml" ContentType="application/vnd.openxmlformats-officedocument.presentationml.notesSlide+xml"/>
  <Override PartName="/ppt/presProps.xml" ContentType="application/vnd.openxmlformats-officedocument.presentationml.presProps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55.xml" ContentType="application/vnd.openxmlformats-officedocument.presentationml.slide+xml"/>
  <Override PartName="/ppt/diagrams/data21.xml" ContentType="application/vnd.openxmlformats-officedocument.drawingml.diagramData+xml"/>
  <Override PartName="/ppt/diagrams/drawing2.xml" ContentType="application/vnd.ms-office.drawingml.diagramDrawing+xml"/>
  <Override PartName="/ppt/notesSlides/notesSlide55.xml" ContentType="application/vnd.openxmlformats-officedocument.presentationml.notesSlide+xml"/>
  <Override PartName="/ppt/diagrams/colors21.xml" ContentType="application/vnd.openxmlformats-officedocument.drawingml.diagramColors+xml"/>
  <Override PartName="/ppt/diagrams/quickStyle21.xml" ContentType="application/vnd.openxmlformats-officedocument.drawingml.diagramStyle+xml"/>
  <Override PartName="/ppt/diagrams/layout21.xml" ContentType="application/vnd.openxmlformats-officedocument.drawingml.diagramLayout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46.xml" ContentType="application/vnd.openxmlformats-officedocument.presentationml.slide+xml"/>
  <Override PartName="/ppt/diagrams/data12.xml" ContentType="application/vnd.openxmlformats-officedocument.drawingml.diagramData+xml"/>
  <Override PartName="/ppt/diagrams/drawing12.xml" ContentType="application/vnd.ms-office.drawingml.diagramDrawing+xml"/>
  <Override PartName="/ppt/notesSlides/notesSlide46.xml" ContentType="application/vnd.openxmlformats-officedocument.presentationml.notesSlide+xml"/>
  <Override PartName="/ppt/diagrams/colors12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2.xml" ContentType="application/vnd.openxmlformats-officedocument.drawingml.diagramLayout+xml"/>
  <Override PartName="/ppt/tableStyles.xml" ContentType="application/vnd.openxmlformats-officedocument.presentationml.tableStyles+xml"/>
  <Override PartName="/ppt/slides/slide37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88.xml" ContentType="application/vnd.openxmlformats-officedocument.presentationml.slide+xml"/>
  <Override PartName="/ppt/notesSlides/notesSlide88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184" autoAdjust="0"/>
  </p:normalViewPr>
  <p:slideViewPr>
    <p:cSldViewPr snapToGrid="0">
      <p:cViewPr varScale="1">
        <p:scale>
          <a:sx n="85" d="100"/>
          <a:sy n="85" d="100"/>
        </p:scale>
        <p:origin x="15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66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viewProps" Target="/ppt/viewProps.xml" Id="rId13" /><Relationship Type="http://schemas.openxmlformats.org/officeDocument/2006/relationships/slide" Target="/ppt/slides/slide22.xml" Id="rId3" /><Relationship Type="http://schemas.openxmlformats.org/officeDocument/2006/relationships/slide" Target="/ppt/slides/slide63.xml" Id="rId7" /><Relationship Type="http://schemas.openxmlformats.org/officeDocument/2006/relationships/presProps" Target="/ppt/presProps.xml" Id="rId12" /><Relationship Type="http://schemas.openxmlformats.org/officeDocument/2006/relationships/slide" Target="/ppt/slides/slide14.xml" Id="rId2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5.xml" Id="rId6" /><Relationship Type="http://schemas.openxmlformats.org/officeDocument/2006/relationships/handoutMaster" Target="/ppt/handoutMasters/handoutMaster11.xml" Id="rId11" /><Relationship Type="http://schemas.openxmlformats.org/officeDocument/2006/relationships/slide" Target="/ppt/slides/slide46.xml" Id="rId5" /><Relationship Type="http://schemas.openxmlformats.org/officeDocument/2006/relationships/tableStyles" Target="/ppt/tableStyles.xml" Id="rId15" /><Relationship Type="http://schemas.openxmlformats.org/officeDocument/2006/relationships/notesMaster" Target="/ppt/notesMasters/notesMaster11.xml" Id="rId10" /><Relationship Type="http://schemas.openxmlformats.org/officeDocument/2006/relationships/slide" Target="/ppt/slides/slide37.xml" Id="rId4" /><Relationship Type="http://schemas.openxmlformats.org/officeDocument/2006/relationships/slide" Target="/ppt/slides/slide88.xml" Id="rId9" /><Relationship Type="http://schemas.openxmlformats.org/officeDocument/2006/relationships/theme" Target="/ppt/theme/theme12.xml" Id="rId14" /></Relationships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2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1ª práctica de laboratorio segura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2ª práctica de laboratorio segura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3ª práctica de laboratorio segura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es-ES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es-ES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20EFBB7-0769-4554-96E3-51B5B6698D5A}">
      <dgm:prSet phldrT="[Text]"/>
      <dgm:spPr>
        <a:solidFill>
          <a:schemeClr val="accent5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4ª práctica de laboratorio segura</a:t>
          </a:r>
        </a:p>
      </dgm:t>
    </dgm:pt>
    <dgm:pt modelId="{B5DFE748-686E-4A08-944E-9D07F9FA6B48}" type="par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FD3AFE35-532F-4AE8-BAB4-DFA3B4B611F6}" type="sibTrans" cxnId="{17C9D25A-BC5F-418E-9A4A-29DD9C57BD39}">
      <dgm:prSet/>
      <dgm:spPr/>
      <dgm:t>
        <a:bodyPr rtlCol="0"/>
        <a:lstStyle/>
        <a:p>
          <a:pPr rtl="0"/>
          <a:endParaRPr lang="es-ES" noProof="0" dirty="0"/>
        </a:p>
      </dgm:t>
    </dgm:pt>
    <dgm:pt modelId="{A533B6C7-3203-4AEE-95BC-E867D49C88B5}">
      <dgm:prSet phldrT="[Text]"/>
      <dgm:spPr>
        <a:solidFill>
          <a:schemeClr val="accent2">
            <a:lumMod val="75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5ª práctica de laboratorio segura</a:t>
          </a:r>
        </a:p>
      </dgm:t>
    </dgm:pt>
    <dgm:pt modelId="{4FCAF1A9-8A97-45AC-B4A5-B91AEE5BC9BB}" type="par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634EAA8A-B09B-42FE-8301-99FBFB2B9BD8}" type="sibTrans" cxnId="{0FE563DE-8338-4B45-BCFD-251C8642CABA}">
      <dgm:prSet/>
      <dgm:spPr/>
      <dgm:t>
        <a:bodyPr rtlCol="0"/>
        <a:lstStyle/>
        <a:p>
          <a:pPr rtl="0"/>
          <a:endParaRPr lang="es-ES" noProof="0" dirty="0"/>
        </a:p>
      </dgm:t>
    </dgm:pt>
    <dgm:pt modelId="{4A4045ED-A119-4AA6-9C68-5FB2FD000427}">
      <dgm:prSet phldrT="[Text]"/>
      <dgm:spPr>
        <a:solidFill>
          <a:schemeClr val="accent4">
            <a:lumMod val="50000"/>
          </a:schemeClr>
        </a:solidFill>
      </dgm:spPr>
      <dgm:t>
        <a:bodyPr rtlCol="0"/>
        <a:lstStyle/>
        <a:p>
          <a:pPr rtl="0"/>
          <a:r>
            <a:rPr lang="es-ES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6ª práctica de laboratorio segura</a:t>
          </a:r>
        </a:p>
      </dgm:t>
    </dgm:pt>
    <dgm:pt modelId="{3AFC7164-9B18-4D91-8BCD-E06AEDF44A1B}" type="parTrans" cxnId="{1BD59E24-EEF8-4998-8DB1-3343142CAF57}">
      <dgm:prSet/>
      <dgm:spPr/>
      <dgm:t>
        <a:bodyPr rtlCol="0"/>
        <a:lstStyle/>
        <a:p>
          <a:pPr rtl="0"/>
          <a:endParaRPr lang="es-ES" noProof="0" dirty="0"/>
        </a:p>
      </dgm:t>
    </dgm:pt>
    <dgm:pt modelId="{858335E1-0756-4935-AE41-5B216DCCD948}" type="sibTrans" cxnId="{1BD59E24-EEF8-4998-8DB1-3343142CAF57}">
      <dgm:prSet/>
      <dgm:spPr/>
      <dgm:t>
        <a:bodyPr rtlCol="0"/>
        <a:lstStyle/>
        <a:p>
          <a:pPr rtl="0"/>
          <a:endParaRPr lang="es-ES" noProof="0" dirty="0"/>
        </a:p>
      </dgm:t>
    </dgm:pt>
    <dgm:pt modelId="{183A34DF-AA92-49E1-8191-0CF6AD17A6AA}" type="pres">
      <dgm:prSet presAssocID="{2A136A90-6B59-45AD-BBA1-85AFD032E8F8}" presName="linear" presStyleCnt="0">
        <dgm:presLayoutVars>
          <dgm:dir/>
          <dgm:animLvl val="lvl"/>
          <dgm:resizeHandles val="exact"/>
        </dgm:presLayoutVars>
      </dgm:prSet>
      <dgm:spPr/>
    </dgm:pt>
    <dgm:pt modelId="{8F706C0E-1AB2-4161-86CE-4B3594B6EE51}" type="pres">
      <dgm:prSet presAssocID="{620EFBB7-0769-4554-96E3-51B5B6698D5A}" presName="parentLin" presStyleCnt="0"/>
      <dgm:spPr/>
    </dgm:pt>
    <dgm:pt modelId="{428AD880-175D-49F1-A1F6-97F367C387BF}" type="pres">
      <dgm:prSet presAssocID="{620EFBB7-0769-4554-96E3-51B5B6698D5A}" presName="parentLeftMargin" presStyleLbl="node1" presStyleIdx="0" presStyleCnt="3"/>
      <dgm:spPr/>
    </dgm:pt>
    <dgm:pt modelId="{A8B898EB-38C9-408E-9FE2-CB5C874FA50A}" type="pres">
      <dgm:prSet presAssocID="{620EFBB7-0769-4554-96E3-51B5B6698D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0CCE66-3FB9-4F51-BDBC-33ABD28D8225}" type="pres">
      <dgm:prSet presAssocID="{620EFBB7-0769-4554-96E3-51B5B6698D5A}" presName="negativeSpace" presStyleCnt="0"/>
      <dgm:spPr/>
    </dgm:pt>
    <dgm:pt modelId="{CD67A140-C3A5-43E4-BD28-3C31B61E6EA3}" type="pres">
      <dgm:prSet presAssocID="{620EFBB7-0769-4554-96E3-51B5B6698D5A}" presName="childText" presStyleLbl="conFgAcc1" presStyleIdx="0" presStyleCnt="3">
        <dgm:presLayoutVars>
          <dgm:bulletEnabled val="1"/>
        </dgm:presLayoutVars>
      </dgm:prSet>
      <dgm:spPr>
        <a:ln>
          <a:solidFill>
            <a:schemeClr val="accent5">
              <a:lumMod val="50000"/>
            </a:schemeClr>
          </a:solidFill>
        </a:ln>
      </dgm:spPr>
    </dgm:pt>
    <dgm:pt modelId="{B5CDED1F-8360-491C-9402-4F19E16BD667}" type="pres">
      <dgm:prSet presAssocID="{FD3AFE35-532F-4AE8-BAB4-DFA3B4B611F6}" presName="spaceBetweenRectangles" presStyleCnt="0"/>
      <dgm:spPr/>
    </dgm:pt>
    <dgm:pt modelId="{77070C8B-4365-4FE5-A117-9CDBA9EA1B7B}" type="pres">
      <dgm:prSet presAssocID="{A533B6C7-3203-4AEE-95BC-E867D49C88B5}" presName="parentLin" presStyleCnt="0"/>
      <dgm:spPr/>
    </dgm:pt>
    <dgm:pt modelId="{1281A6D2-5A4B-4B28-A324-2451A8523897}" type="pres">
      <dgm:prSet presAssocID="{A533B6C7-3203-4AEE-95BC-E867D49C88B5}" presName="parentLeftMargin" presStyleLbl="node1" presStyleIdx="0" presStyleCnt="3"/>
      <dgm:spPr/>
    </dgm:pt>
    <dgm:pt modelId="{9F236B2A-6433-401D-953E-FC86D923A3BE}" type="pres">
      <dgm:prSet presAssocID="{A533B6C7-3203-4AEE-95BC-E867D49C88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2D5052-0558-4614-99B8-0AD5AD5D765D}" type="pres">
      <dgm:prSet presAssocID="{A533B6C7-3203-4AEE-95BC-E867D49C88B5}" presName="negativeSpace" presStyleCnt="0"/>
      <dgm:spPr/>
    </dgm:pt>
    <dgm:pt modelId="{87E2FD7C-0729-47B8-B1FB-A44E439BE764}" type="pres">
      <dgm:prSet presAssocID="{A533B6C7-3203-4AEE-95BC-E867D49C88B5}" presName="childText" presStyleLbl="conFgAcc1" presStyleIdx="1" presStyleCnt="3">
        <dgm:presLayoutVars>
          <dgm:bulletEnabled val="1"/>
        </dgm:presLayoutVars>
      </dgm:prSet>
      <dgm:spPr>
        <a:ln>
          <a:solidFill>
            <a:schemeClr val="accent2"/>
          </a:solidFill>
        </a:ln>
      </dgm:spPr>
    </dgm:pt>
    <dgm:pt modelId="{6052B25F-36DF-4A5F-BA08-1F9785D05B9B}" type="pres">
      <dgm:prSet presAssocID="{634EAA8A-B09B-42FE-8301-99FBFB2B9BD8}" presName="spaceBetweenRectangles" presStyleCnt="0"/>
      <dgm:spPr/>
    </dgm:pt>
    <dgm:pt modelId="{C731DBC8-0E99-4639-ACA2-7ACEFA2844BF}" type="pres">
      <dgm:prSet presAssocID="{4A4045ED-A119-4AA6-9C68-5FB2FD000427}" presName="parentLin" presStyleCnt="0"/>
      <dgm:spPr/>
    </dgm:pt>
    <dgm:pt modelId="{35933558-DB26-4802-B4E2-672716F88346}" type="pres">
      <dgm:prSet presAssocID="{4A4045ED-A119-4AA6-9C68-5FB2FD000427}" presName="parentLeftMargin" presStyleLbl="node1" presStyleIdx="1" presStyleCnt="3"/>
      <dgm:spPr/>
    </dgm:pt>
    <dgm:pt modelId="{12FEB779-618B-4854-88E9-390575D436B8}" type="pres">
      <dgm:prSet presAssocID="{4A4045ED-A119-4AA6-9C68-5FB2FD00042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E7DA70E-372B-453D-9992-B9F46E5D404C}" type="pres">
      <dgm:prSet presAssocID="{4A4045ED-A119-4AA6-9C68-5FB2FD000427}" presName="negativeSpace" presStyleCnt="0"/>
      <dgm:spPr/>
    </dgm:pt>
    <dgm:pt modelId="{E7351307-5BD1-403B-A1BF-1058796C5E99}" type="pres">
      <dgm:prSet presAssocID="{4A4045ED-A119-4AA6-9C68-5FB2FD000427}" presName="childText" presStyleLbl="conFgAcc1" presStyleIdx="2" presStyleCnt="3">
        <dgm:presLayoutVars>
          <dgm:bulletEnabled val="1"/>
        </dgm:presLayoutVars>
      </dgm:prSet>
      <dgm:spPr>
        <a:ln>
          <a:solidFill>
            <a:srgbClr val="FFD347"/>
          </a:solidFill>
        </a:ln>
      </dgm:spPr>
    </dgm:pt>
  </dgm:ptLst>
  <dgm:cxnLst>
    <dgm:cxn modelId="{4C47BF0C-5B6B-47F0-A6B5-4894696B5CAD}" type="presOf" srcId="{620EFBB7-0769-4554-96E3-51B5B6698D5A}" destId="{A8B898EB-38C9-408E-9FE2-CB5C874FA50A}" srcOrd="1" destOrd="0" presId="urn:microsoft.com/office/officeart/2005/8/layout/list1"/>
    <dgm:cxn modelId="{1BD59E24-EEF8-4998-8DB1-3343142CAF57}" srcId="{2A136A90-6B59-45AD-BBA1-85AFD032E8F8}" destId="{4A4045ED-A119-4AA6-9C68-5FB2FD000427}" srcOrd="2" destOrd="0" parTransId="{3AFC7164-9B18-4D91-8BCD-E06AEDF44A1B}" sibTransId="{858335E1-0756-4935-AE41-5B216DCCD948}"/>
    <dgm:cxn modelId="{72FBC52A-80BD-4D8D-8201-EC70459479E5}" type="presOf" srcId="{A533B6C7-3203-4AEE-95BC-E867D49C88B5}" destId="{9F236B2A-6433-401D-953E-FC86D923A3BE}" srcOrd="1" destOrd="0" presId="urn:microsoft.com/office/officeart/2005/8/layout/list1"/>
    <dgm:cxn modelId="{FFC7372E-FB9E-4701-9673-F683E4BC8F79}" type="presOf" srcId="{4A4045ED-A119-4AA6-9C68-5FB2FD000427}" destId="{35933558-DB26-4802-B4E2-672716F88346}" srcOrd="0" destOrd="0" presId="urn:microsoft.com/office/officeart/2005/8/layout/list1"/>
    <dgm:cxn modelId="{AE191E4D-5CAB-4318-B26C-FF45842DE147}" type="presOf" srcId="{A533B6C7-3203-4AEE-95BC-E867D49C88B5}" destId="{1281A6D2-5A4B-4B28-A324-2451A8523897}" srcOrd="0" destOrd="0" presId="urn:microsoft.com/office/officeart/2005/8/layout/list1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8028E8BF-8455-4118-B99A-A0686340C34D}" type="presOf" srcId="{2A136A90-6B59-45AD-BBA1-85AFD032E8F8}" destId="{183A34DF-AA92-49E1-8191-0CF6AD17A6AA}" srcOrd="0" destOrd="0" presId="urn:microsoft.com/office/officeart/2005/8/layout/list1"/>
    <dgm:cxn modelId="{DAB080D3-9720-409D-92F9-E4C628DAB5DB}" type="presOf" srcId="{620EFBB7-0769-4554-96E3-51B5B6698D5A}" destId="{428AD880-175D-49F1-A1F6-97F367C387BF}" srcOrd="0" destOrd="0" presId="urn:microsoft.com/office/officeart/2005/8/layout/list1"/>
    <dgm:cxn modelId="{F8ADA4DB-B32F-4B73-8A10-82145969B0D4}" type="presOf" srcId="{4A4045ED-A119-4AA6-9C68-5FB2FD000427}" destId="{12FEB779-618B-4854-88E9-390575D436B8}" srcOrd="1" destOrd="0" presId="urn:microsoft.com/office/officeart/2005/8/layout/list1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35086FED-D703-4638-98BD-FE920FA5FBDD}" type="presParOf" srcId="{183A34DF-AA92-49E1-8191-0CF6AD17A6AA}" destId="{8F706C0E-1AB2-4161-86CE-4B3594B6EE51}" srcOrd="0" destOrd="0" presId="urn:microsoft.com/office/officeart/2005/8/layout/list1"/>
    <dgm:cxn modelId="{3FD846C1-1AA1-4813-BE57-63765B60AAC5}" type="presParOf" srcId="{8F706C0E-1AB2-4161-86CE-4B3594B6EE51}" destId="{428AD880-175D-49F1-A1F6-97F367C387BF}" srcOrd="0" destOrd="0" presId="urn:microsoft.com/office/officeart/2005/8/layout/list1"/>
    <dgm:cxn modelId="{5B04AB5B-9799-43BD-8D52-7AC40E55F47A}" type="presParOf" srcId="{8F706C0E-1AB2-4161-86CE-4B3594B6EE51}" destId="{A8B898EB-38C9-408E-9FE2-CB5C874FA50A}" srcOrd="1" destOrd="0" presId="urn:microsoft.com/office/officeart/2005/8/layout/list1"/>
    <dgm:cxn modelId="{5E58D9F8-1C6A-4C88-8692-866BDA2FB234}" type="presParOf" srcId="{183A34DF-AA92-49E1-8191-0CF6AD17A6AA}" destId="{010CCE66-3FB9-4F51-BDBC-33ABD28D8225}" srcOrd="1" destOrd="0" presId="urn:microsoft.com/office/officeart/2005/8/layout/list1"/>
    <dgm:cxn modelId="{5B5BD3E0-6AA5-405C-86F6-6189D7D1BBB2}" type="presParOf" srcId="{183A34DF-AA92-49E1-8191-0CF6AD17A6AA}" destId="{CD67A140-C3A5-43E4-BD28-3C31B61E6EA3}" srcOrd="2" destOrd="0" presId="urn:microsoft.com/office/officeart/2005/8/layout/list1"/>
    <dgm:cxn modelId="{88AA28E7-36CD-44A7-8ADB-4D1F8916FBC1}" type="presParOf" srcId="{183A34DF-AA92-49E1-8191-0CF6AD17A6AA}" destId="{B5CDED1F-8360-491C-9402-4F19E16BD667}" srcOrd="3" destOrd="0" presId="urn:microsoft.com/office/officeart/2005/8/layout/list1"/>
    <dgm:cxn modelId="{FF7413D7-D548-4681-A585-70D1AABC67F9}" type="presParOf" srcId="{183A34DF-AA92-49E1-8191-0CF6AD17A6AA}" destId="{77070C8B-4365-4FE5-A117-9CDBA9EA1B7B}" srcOrd="4" destOrd="0" presId="urn:microsoft.com/office/officeart/2005/8/layout/list1"/>
    <dgm:cxn modelId="{71A0FD2B-4499-4733-9591-DA4C05395BCE}" type="presParOf" srcId="{77070C8B-4365-4FE5-A117-9CDBA9EA1B7B}" destId="{1281A6D2-5A4B-4B28-A324-2451A8523897}" srcOrd="0" destOrd="0" presId="urn:microsoft.com/office/officeart/2005/8/layout/list1"/>
    <dgm:cxn modelId="{30A09A04-D072-417D-A61D-934C676DCDCF}" type="presParOf" srcId="{77070C8B-4365-4FE5-A117-9CDBA9EA1B7B}" destId="{9F236B2A-6433-401D-953E-FC86D923A3BE}" srcOrd="1" destOrd="0" presId="urn:microsoft.com/office/officeart/2005/8/layout/list1"/>
    <dgm:cxn modelId="{524522B1-B159-42B4-B665-C9379A55DCC7}" type="presParOf" srcId="{183A34DF-AA92-49E1-8191-0CF6AD17A6AA}" destId="{622D5052-0558-4614-99B8-0AD5AD5D765D}" srcOrd="5" destOrd="0" presId="urn:microsoft.com/office/officeart/2005/8/layout/list1"/>
    <dgm:cxn modelId="{E7BEC372-D400-47C9-A797-96ADB89A1753}" type="presParOf" srcId="{183A34DF-AA92-49E1-8191-0CF6AD17A6AA}" destId="{87E2FD7C-0729-47B8-B1FB-A44E439BE764}" srcOrd="6" destOrd="0" presId="urn:microsoft.com/office/officeart/2005/8/layout/list1"/>
    <dgm:cxn modelId="{417F3911-D9AF-4E19-9D90-8109AFEFCD0B}" type="presParOf" srcId="{183A34DF-AA92-49E1-8191-0CF6AD17A6AA}" destId="{6052B25F-36DF-4A5F-BA08-1F9785D05B9B}" srcOrd="7" destOrd="0" presId="urn:microsoft.com/office/officeart/2005/8/layout/list1"/>
    <dgm:cxn modelId="{3DE435C5-4ABA-458C-BF3A-884235FEC02F}" type="presParOf" srcId="{183A34DF-AA92-49E1-8191-0CF6AD17A6AA}" destId="{C731DBC8-0E99-4639-ACA2-7ACEFA2844BF}" srcOrd="8" destOrd="0" presId="urn:microsoft.com/office/officeart/2005/8/layout/list1"/>
    <dgm:cxn modelId="{9CE7FB1B-7AC6-451B-AD05-46E39FAC0010}" type="presParOf" srcId="{C731DBC8-0E99-4639-ACA2-7ACEFA2844BF}" destId="{35933558-DB26-4802-B4E2-672716F88346}" srcOrd="0" destOrd="0" presId="urn:microsoft.com/office/officeart/2005/8/layout/list1"/>
    <dgm:cxn modelId="{D7FA96C3-741B-437E-86F3-1F9B666F84B5}" type="presParOf" srcId="{C731DBC8-0E99-4639-ACA2-7ACEFA2844BF}" destId="{12FEB779-618B-4854-88E9-390575D436B8}" srcOrd="1" destOrd="0" presId="urn:microsoft.com/office/officeart/2005/8/layout/list1"/>
    <dgm:cxn modelId="{3A498131-4138-44B4-9C9F-8B31018D776D}" type="presParOf" srcId="{183A34DF-AA92-49E1-8191-0CF6AD17A6AA}" destId="{0E7DA70E-372B-453D-9992-B9F46E5D404C}" srcOrd="9" destOrd="0" presId="urn:microsoft.com/office/officeart/2005/8/layout/list1"/>
    <dgm:cxn modelId="{14BB65EA-6E97-4ECF-BD27-4835B736C81E}" type="presParOf" srcId="{183A34DF-AA92-49E1-8191-0CF6AD17A6AA}" destId="{E7351307-5BD1-403B-A1BF-1058796C5E9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25776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903529"/>
          <a:ext cx="5047501" cy="7084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1ª práctica de laboratorio segura</a:t>
          </a:r>
        </a:p>
      </dsp:txBody>
      <dsp:txXfrm>
        <a:off x="395120" y="938114"/>
        <a:ext cx="4978331" cy="639310"/>
      </dsp:txXfrm>
    </dsp:sp>
    <dsp:sp modelId="{87E2FD7C-0729-47B8-B1FB-A44E439BE764}">
      <dsp:nvSpPr>
        <dsp:cNvPr id="0" name=""/>
        <dsp:cNvSpPr/>
      </dsp:nvSpPr>
      <dsp:spPr>
        <a:xfrm>
          <a:off x="0" y="234640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92169"/>
          <a:ext cx="5047501" cy="7084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2ª práctica de laboratorio segura</a:t>
          </a:r>
        </a:p>
      </dsp:txBody>
      <dsp:txXfrm>
        <a:off x="395120" y="2026754"/>
        <a:ext cx="4978331" cy="639310"/>
      </dsp:txXfrm>
    </dsp:sp>
    <dsp:sp modelId="{E7351307-5BD1-403B-A1BF-1058796C5E99}">
      <dsp:nvSpPr>
        <dsp:cNvPr id="0" name=""/>
        <dsp:cNvSpPr/>
      </dsp:nvSpPr>
      <dsp:spPr>
        <a:xfrm>
          <a:off x="0" y="343504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80809"/>
          <a:ext cx="5047501" cy="70848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3ª práctica de laboratorio segura</a:t>
          </a:r>
        </a:p>
      </dsp:txBody>
      <dsp:txXfrm>
        <a:off x="395120" y="3115394"/>
        <a:ext cx="4978331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67A140-C3A5-43E4-BD28-3C31B61E6EA3}">
      <dsp:nvSpPr>
        <dsp:cNvPr id="0" name=""/>
        <dsp:cNvSpPr/>
      </dsp:nvSpPr>
      <dsp:spPr>
        <a:xfrm>
          <a:off x="0" y="125776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898EB-38C9-408E-9FE2-CB5C874FA50A}">
      <dsp:nvSpPr>
        <dsp:cNvPr id="0" name=""/>
        <dsp:cNvSpPr/>
      </dsp:nvSpPr>
      <dsp:spPr>
        <a:xfrm>
          <a:off x="360535" y="903529"/>
          <a:ext cx="5047501" cy="708480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4ª práctica de laboratorio segura</a:t>
          </a:r>
        </a:p>
      </dsp:txBody>
      <dsp:txXfrm>
        <a:off x="395120" y="938114"/>
        <a:ext cx="4978331" cy="639310"/>
      </dsp:txXfrm>
    </dsp:sp>
    <dsp:sp modelId="{87E2FD7C-0729-47B8-B1FB-A44E439BE764}">
      <dsp:nvSpPr>
        <dsp:cNvPr id="0" name=""/>
        <dsp:cNvSpPr/>
      </dsp:nvSpPr>
      <dsp:spPr>
        <a:xfrm>
          <a:off x="0" y="234640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36B2A-6433-401D-953E-FC86D923A3BE}">
      <dsp:nvSpPr>
        <dsp:cNvPr id="0" name=""/>
        <dsp:cNvSpPr/>
      </dsp:nvSpPr>
      <dsp:spPr>
        <a:xfrm>
          <a:off x="360535" y="1992169"/>
          <a:ext cx="5047501" cy="708480"/>
        </a:xfrm>
        <a:prstGeom prst="round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5ª práctica de laboratorio segura</a:t>
          </a:r>
        </a:p>
      </dsp:txBody>
      <dsp:txXfrm>
        <a:off x="395120" y="2026754"/>
        <a:ext cx="4978331" cy="639310"/>
      </dsp:txXfrm>
    </dsp:sp>
    <dsp:sp modelId="{E7351307-5BD1-403B-A1BF-1058796C5E99}">
      <dsp:nvSpPr>
        <dsp:cNvPr id="0" name=""/>
        <dsp:cNvSpPr/>
      </dsp:nvSpPr>
      <dsp:spPr>
        <a:xfrm>
          <a:off x="0" y="3435049"/>
          <a:ext cx="7210716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D34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EB779-618B-4854-88E9-390575D436B8}">
      <dsp:nvSpPr>
        <dsp:cNvPr id="0" name=""/>
        <dsp:cNvSpPr/>
      </dsp:nvSpPr>
      <dsp:spPr>
        <a:xfrm>
          <a:off x="360535" y="3080809"/>
          <a:ext cx="5047501" cy="708480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784" tIns="0" rIns="190784" bIns="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6ª práctica de laboratorio segura</a:t>
          </a:r>
        </a:p>
      </dsp:txBody>
      <dsp:txXfrm>
        <a:off x="395120" y="3115394"/>
        <a:ext cx="4978331" cy="639310"/>
      </dsp:txXfrm>
    </dsp:sp>
  </dsp:spTree>
</dsp:drawing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BC70C79-C5A9-41AD-BA16-AF54E990AF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434B3A-C9C0-4BEC-94C9-909F400615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6F5BC08-78CA-498D-9F1D-99DBC5E7279A}" type="datetime1">
              <a:rPr lang="es-ES" smtClean="0"/>
              <a:t>29/11/2021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95593A-4704-4980-961F-33BFA98F5B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D63E5938-F0CC-4112-970C-618DB96A84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7BF22F3-77E9-4F13-AB18-B955F3297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397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7AB024-BC3A-499C-969B-6DE1CE8485FA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4.xml.rels>&#65279;<?xml version="1.0" encoding="utf-8"?><Relationships xmlns="http://schemas.openxmlformats.org/package/2006/relationships"><Relationship Type="http://schemas.openxmlformats.org/officeDocument/2006/relationships/slide" Target="/ppt/slides/slide14.xml" Id="rId2" /><Relationship Type="http://schemas.openxmlformats.org/officeDocument/2006/relationships/notesMaster" Target="/ppt/notesMasters/notesMaster11.xml" Id="rId1" /></Relationships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slide" Target="/ppt/slides/slide22.xml" Id="rId2" /><Relationship Type="http://schemas.openxmlformats.org/officeDocument/2006/relationships/notesMaster" Target="/ppt/notesMasters/notesMaster11.xml" Id="rId1" /></Relationships>
</file>

<file path=ppt/notesSlides/_rels/notesSlide37.xml.rels>&#65279;<?xml version="1.0" encoding="utf-8"?><Relationships xmlns="http://schemas.openxmlformats.org/package/2006/relationships"><Relationship Type="http://schemas.openxmlformats.org/officeDocument/2006/relationships/slide" Target="/ppt/slides/slide37.xml" Id="rId2" /><Relationship Type="http://schemas.openxmlformats.org/officeDocument/2006/relationships/notesMaster" Target="/ppt/notesMasters/notesMaster11.xml" Id="rId1" /></Relationships>
</file>

<file path=ppt/notesSlides/_rels/notesSlide46.xml.rels>&#65279;<?xml version="1.0" encoding="utf-8"?><Relationships xmlns="http://schemas.openxmlformats.org/package/2006/relationships"><Relationship Type="http://schemas.openxmlformats.org/officeDocument/2006/relationships/slide" Target="/ppt/slides/slide46.xml" Id="rId2" /><Relationship Type="http://schemas.openxmlformats.org/officeDocument/2006/relationships/notesMaster" Target="/ppt/notesMasters/notesMaster11.xml" Id="rId1" /></Relationships>
</file>

<file path=ppt/notesSlides/_rels/notesSlide55.xml.rels>&#65279;<?xml version="1.0" encoding="utf-8"?><Relationships xmlns="http://schemas.openxmlformats.org/package/2006/relationships"><Relationship Type="http://schemas.openxmlformats.org/officeDocument/2006/relationships/slide" Target="/ppt/slides/slide55.xml" Id="rId2" /><Relationship Type="http://schemas.openxmlformats.org/officeDocument/2006/relationships/notesMaster" Target="/ppt/notesMasters/notesMaster11.xml" Id="rId1" /></Relationships>
</file>

<file path=ppt/notesSlides/_rels/notesSlide63.xml.rels>&#65279;<?xml version="1.0" encoding="utf-8"?><Relationships xmlns="http://schemas.openxmlformats.org/package/2006/relationships"><Relationship Type="http://schemas.openxmlformats.org/officeDocument/2006/relationships/slide" Target="/ppt/slides/slide63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8.xml.rels>&#65279;<?xml version="1.0" encoding="utf-8"?><Relationships xmlns="http://schemas.openxmlformats.org/package/2006/relationships"><Relationship Type="http://schemas.openxmlformats.org/officeDocument/2006/relationships/slide" Target="/ppt/slides/slide88.xml" Id="rId2" /><Relationship Type="http://schemas.openxmlformats.org/officeDocument/2006/relationships/notesMaster" Target="/ppt/notesMasters/notesMaster11.xml" Id="rId1" /></Relationship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356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527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0757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923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5399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71975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16178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0951572"/>
      </p:ext>
    </p:extLst>
  </p:cSld>
  <p:clrMapOvr>
    <a:masterClrMapping/>
  </p:clrMapOvr>
</p:note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5F8E0-15EE-4F5D-9B89-1204F0ACC521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C1DAC4-6DB0-4047-AD64-D936B5B7EC85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8F348-85C5-41D5-934E-0A075066DE5B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EE1A9-D10A-4053-A6F4-3ACC0F92D709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B8034-4C7C-409B-9B30-A6875114DCE3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4B1BBF-FF81-4427-BE2C-77E6F2EEB7CA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73EE7A-CF46-4097-BEB8-1D85537352EF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78B0-176B-4A13-AC17-74E4CFCDC958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950155-364E-4450-A2CE-9737BC8ACD1E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57.xml" Id="rId5" /><Relationship Type="http://schemas.openxmlformats.org/officeDocument/2006/relationships/theme" Target="/ppt/theme/theme12.xml" Id="rId10" /><Relationship Type="http://schemas.openxmlformats.org/officeDocument/2006/relationships/slideLayout" Target="/ppt/slideLayouts/slideLayout48.xml" Id="rId4" /><Relationship Type="http://schemas.openxmlformats.org/officeDocument/2006/relationships/slideLayout" Target="/ppt/slideLayouts/slideLayout99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7E25641-FCAC-4BCF-A80D-8CA0AC705B42}" type="datetime1">
              <a:rPr lang="es-ES" noProof="0" smtClean="0"/>
              <a:t>29/11/2021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63.svg" Id="rId8" /><Relationship Type="http://schemas.openxmlformats.org/officeDocument/2006/relationships/image" Target="/ppt/media/image114.png" Id="rId13" /><Relationship Type="http://schemas.openxmlformats.org/officeDocument/2006/relationships/image" Target="/ppt/media/image12.png" Id="rId3" /><Relationship Type="http://schemas.openxmlformats.org/officeDocument/2006/relationships/image" Target="/ppt/media/image53.png" Id="rId7" /><Relationship Type="http://schemas.openxmlformats.org/officeDocument/2006/relationships/image" Target="/ppt/media/image104.svg" Id="rId12" /><Relationship Type="http://schemas.openxmlformats.org/officeDocument/2006/relationships/notesSlide" Target="/ppt/notesSlides/notesSlide14.xml" Id="rId2" /><Relationship Type="http://schemas.openxmlformats.org/officeDocument/2006/relationships/image" Target="/ppt/media/image145.svg" Id="rId16" /><Relationship Type="http://schemas.openxmlformats.org/officeDocument/2006/relationships/slideLayout" Target="/ppt/slideLayouts/slideLayout15.xml" Id="rId1" /><Relationship Type="http://schemas.openxmlformats.org/officeDocument/2006/relationships/image" Target="/ppt/media/image4.svg" Id="rId6" /><Relationship Type="http://schemas.openxmlformats.org/officeDocument/2006/relationships/image" Target="/ppt/media/image95.png" Id="rId11" /><Relationship Type="http://schemas.openxmlformats.org/officeDocument/2006/relationships/image" Target="/ppt/media/image3.png" Id="rId5" /><Relationship Type="http://schemas.openxmlformats.org/officeDocument/2006/relationships/image" Target="/ppt/media/image136.png" Id="rId15" /><Relationship Type="http://schemas.openxmlformats.org/officeDocument/2006/relationships/image" Target="/ppt/media/image86.svg" Id="rId10" /><Relationship Type="http://schemas.openxmlformats.org/officeDocument/2006/relationships/image" Target="/ppt/media/image22.svg" Id="rId4" /><Relationship Type="http://schemas.openxmlformats.org/officeDocument/2006/relationships/image" Target="/ppt/media/image77.png" Id="rId9" /><Relationship Type="http://schemas.openxmlformats.org/officeDocument/2006/relationships/image" Target="/ppt/media/image127.svg" Id="rId14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12.png" Id="rId3" /><Relationship Type="http://schemas.openxmlformats.org/officeDocument/2006/relationships/notesSlide" Target="/ppt/notesSlides/notesSlide22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2.svg" Id="rId4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image" Target="/ppt/media/image208.svg" Id="rId8" /><Relationship Type="http://schemas.openxmlformats.org/officeDocument/2006/relationships/image" Target="/ppt/media/image158.png" Id="rId3" /><Relationship Type="http://schemas.openxmlformats.org/officeDocument/2006/relationships/image" Target="/ppt/media/image199.png" Id="rId7" /><Relationship Type="http://schemas.openxmlformats.org/officeDocument/2006/relationships/notesSlide" Target="/ppt/notesSlides/notesSlide37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189.svg" Id="rId6" /><Relationship Type="http://schemas.openxmlformats.org/officeDocument/2006/relationships/image" Target="/ppt/media/image1710.png" Id="rId5" /><Relationship Type="http://schemas.openxmlformats.org/officeDocument/2006/relationships/image" Target="/ppt/media/image1610.svg" Id="rId4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image" Target="/ppt/media/image77.png" Id="rId8" /><Relationship Type="http://schemas.openxmlformats.org/officeDocument/2006/relationships/diagramData" Target="/ppt/diagrams/data12.xml" Id="rId3" /><Relationship Type="http://schemas.microsoft.com/office/2007/relationships/diagramDrawing" Target="/ppt/diagrams/drawing12.xml" Id="rId7" /><Relationship Type="http://schemas.openxmlformats.org/officeDocument/2006/relationships/notesSlide" Target="/ppt/notesSlides/notesSlide46.xml" Id="rId2" /><Relationship Type="http://schemas.openxmlformats.org/officeDocument/2006/relationships/slideLayout" Target="/ppt/slideLayouts/slideLayout21.xml" Id="rId1" /><Relationship Type="http://schemas.openxmlformats.org/officeDocument/2006/relationships/diagramColors" Target="/ppt/diagrams/colors12.xml" Id="rId6" /><Relationship Type="http://schemas.openxmlformats.org/officeDocument/2006/relationships/diagramQuickStyle" Target="/ppt/diagrams/quickStyle12.xml" Id="rId5" /><Relationship Type="http://schemas.openxmlformats.org/officeDocument/2006/relationships/diagramLayout" Target="/ppt/diagrams/layout12.xml" Id="rId4" /><Relationship Type="http://schemas.openxmlformats.org/officeDocument/2006/relationships/image" Target="/ppt/media/image86.svg" Id="rId9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image" Target="/ppt/media/image95.png" Id="rId8" /><Relationship Type="http://schemas.openxmlformats.org/officeDocument/2006/relationships/diagramData" Target="/ppt/diagrams/data21.xml" Id="rId3" /><Relationship Type="http://schemas.microsoft.com/office/2007/relationships/diagramDrawing" Target="/ppt/diagrams/drawing2.xml" Id="rId7" /><Relationship Type="http://schemas.openxmlformats.org/officeDocument/2006/relationships/notesSlide" Target="/ppt/notesSlides/notesSlide55.xml" Id="rId2" /><Relationship Type="http://schemas.openxmlformats.org/officeDocument/2006/relationships/slideLayout" Target="/ppt/slideLayouts/slideLayout21.xml" Id="rId1" /><Relationship Type="http://schemas.openxmlformats.org/officeDocument/2006/relationships/diagramColors" Target="/ppt/diagrams/colors21.xml" Id="rId6" /><Relationship Type="http://schemas.openxmlformats.org/officeDocument/2006/relationships/diagramQuickStyle" Target="/ppt/diagrams/quickStyle21.xml" Id="rId5" /><Relationship Type="http://schemas.openxmlformats.org/officeDocument/2006/relationships/diagramLayout" Target="/ppt/diagrams/layout21.xml" Id="rId4" /><Relationship Type="http://schemas.openxmlformats.org/officeDocument/2006/relationships/image" Target="/ppt/media/image104.svg" Id="rId9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image" Target="/ppt/media/image53.png" Id="rId3" /><Relationship Type="http://schemas.openxmlformats.org/officeDocument/2006/relationships/notesSlide" Target="/ppt/notesSlides/notesSlide63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63.svg" Id="rId4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4.svg" Id="rId4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image" Target="/ppt/media/image63.svg" Id="rId8" /><Relationship Type="http://schemas.openxmlformats.org/officeDocument/2006/relationships/image" Target="/ppt/media/image114.png" Id="rId13" /><Relationship Type="http://schemas.openxmlformats.org/officeDocument/2006/relationships/image" Target="/ppt/media/image12.png" Id="rId3" /><Relationship Type="http://schemas.openxmlformats.org/officeDocument/2006/relationships/image" Target="/ppt/media/image53.png" Id="rId7" /><Relationship Type="http://schemas.openxmlformats.org/officeDocument/2006/relationships/image" Target="/ppt/media/image104.svg" Id="rId12" /><Relationship Type="http://schemas.openxmlformats.org/officeDocument/2006/relationships/notesSlide" Target="/ppt/notesSlides/notesSlide88.xml" Id="rId2" /><Relationship Type="http://schemas.openxmlformats.org/officeDocument/2006/relationships/image" Target="/ppt/media/image145.svg" Id="rId16" /><Relationship Type="http://schemas.openxmlformats.org/officeDocument/2006/relationships/slideLayout" Target="/ppt/slideLayouts/slideLayout15.xml" Id="rId1" /><Relationship Type="http://schemas.openxmlformats.org/officeDocument/2006/relationships/image" Target="/ppt/media/image4.svg" Id="rId6" /><Relationship Type="http://schemas.openxmlformats.org/officeDocument/2006/relationships/image" Target="/ppt/media/image95.png" Id="rId11" /><Relationship Type="http://schemas.openxmlformats.org/officeDocument/2006/relationships/image" Target="/ppt/media/image3.png" Id="rId5" /><Relationship Type="http://schemas.openxmlformats.org/officeDocument/2006/relationships/image" Target="/ppt/media/image136.png" Id="rId15" /><Relationship Type="http://schemas.openxmlformats.org/officeDocument/2006/relationships/image" Target="/ppt/media/image86.svg" Id="rId10" /><Relationship Type="http://schemas.openxmlformats.org/officeDocument/2006/relationships/image" Target="/ppt/media/image22.svg" Id="rId4" /><Relationship Type="http://schemas.openxmlformats.org/officeDocument/2006/relationships/image" Target="/ppt/media/image77.png" Id="rId9" /><Relationship Type="http://schemas.openxmlformats.org/officeDocument/2006/relationships/image" Target="/ppt/media/image127.svg" Id="rId14" /></Relationships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 rtlCol="0">
            <a:normAutofit/>
          </a:bodyPr>
          <a:lstStyle/>
          <a:p>
            <a:pPr rtl="0"/>
            <a:r>
              <a:rPr lang="es-ES" sz="8000">
                <a:solidFill>
                  <a:schemeClr val="bg1"/>
                </a:solidFill>
                <a:latin typeface="Rockwell" panose="02060603020205020403" pitchFamily="18" charset="0"/>
              </a:rPr>
              <a:t>Seguridad de laboratorio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Inserte su nombre aquí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360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La seguridad en el laboratorio comienza antes de ir al laboratorio.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825625"/>
            <a:ext cx="837852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sz="2400">
                <a:solidFill>
                  <a:schemeClr val="accent5">
                    <a:lumMod val="50000"/>
                  </a:schemeClr>
                </a:solidFill>
                <a:latin typeface="Tahoma"/>
                <a:ea typeface="Tahoma"/>
                <a:cs typeface="Tahoma"/>
              </a:rPr>
              <a:t>(Use este espacio para enumerar dos cosas que debe hacer antes de ir al laboratorio).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Portapapeles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499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3" y="96966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sz="360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Vestimenta para el laboratorio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380FAC8-A68E-47AE-9778-F3A5964812E2}"/>
              </a:ext>
            </a:extLst>
          </p:cNvPr>
          <p:cNvSpPr/>
          <p:nvPr/>
        </p:nvSpPr>
        <p:spPr>
          <a:xfrm>
            <a:off x="521282" y="926296"/>
            <a:ext cx="8170712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/>
            <a:r>
              <a:rPr lang="es-ES" sz="16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continuación, incluya una imagen en cada cuadro (imagen prediseñada, dibujo o icono) del traje de laboratorio adecuado. Etiquete cada imagen con el cuadro de texto correspondiente. 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D83E472-316B-42B5-9901-2C007C5B7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1837302"/>
            <a:ext cx="2268675" cy="183257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3" name="Cuadro de texto 12">
            <a:extLst>
              <a:ext uri="{FF2B5EF4-FFF2-40B4-BE49-F238E27FC236}">
                <a16:creationId xmlns:a16="http://schemas.microsoft.com/office/drawing/2014/main" id="{7200DCA9-3B7A-4837-9C64-F0CE0D5E2B3A}"/>
              </a:ext>
            </a:extLst>
          </p:cNvPr>
          <p:cNvSpPr txBox="1"/>
          <p:nvPr/>
        </p:nvSpPr>
        <p:spPr>
          <a:xfrm>
            <a:off x="454896" y="3885892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463B806-86C1-44AC-8470-6E6761DC7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7" name="Cuadro de texto 16">
            <a:extLst>
              <a:ext uri="{FF2B5EF4-FFF2-40B4-BE49-F238E27FC236}">
                <a16:creationId xmlns:a16="http://schemas.microsoft.com/office/drawing/2014/main" id="{57D4552E-64C5-40E0-AE15-5B00BB70508E}"/>
              </a:ext>
            </a:extLst>
          </p:cNvPr>
          <p:cNvSpPr txBox="1"/>
          <p:nvPr/>
        </p:nvSpPr>
        <p:spPr>
          <a:xfrm>
            <a:off x="454896" y="6410421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EE42B7D-A1DC-4708-8147-D9D746BA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300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0" name="Cuadro de texto 19">
            <a:extLst>
              <a:ext uri="{FF2B5EF4-FFF2-40B4-BE49-F238E27FC236}">
                <a16:creationId xmlns:a16="http://schemas.microsoft.com/office/drawing/2014/main" id="{F1B674D5-C064-4DDD-8FE9-D8801F4C0A04}"/>
              </a:ext>
            </a:extLst>
          </p:cNvPr>
          <p:cNvSpPr txBox="1"/>
          <p:nvPr/>
        </p:nvSpPr>
        <p:spPr>
          <a:xfrm>
            <a:off x="3405915" y="3885892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DD40F6-2362-4667-BF5E-80F684666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72298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3" name="Cuadro de texto 22">
            <a:extLst>
              <a:ext uri="{FF2B5EF4-FFF2-40B4-BE49-F238E27FC236}">
                <a16:creationId xmlns:a16="http://schemas.microsoft.com/office/drawing/2014/main" id="{1D0FFF75-43A7-4E33-BD4E-2A24EA207112}"/>
              </a:ext>
            </a:extLst>
          </p:cNvPr>
          <p:cNvSpPr txBox="1"/>
          <p:nvPr/>
        </p:nvSpPr>
        <p:spPr>
          <a:xfrm>
            <a:off x="3405915" y="6410421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6051D9B-1137-438D-A466-460D44ED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6359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1" name="Cuadro de texto 20">
            <a:extLst>
              <a:ext uri="{FF2B5EF4-FFF2-40B4-BE49-F238E27FC236}">
                <a16:creationId xmlns:a16="http://schemas.microsoft.com/office/drawing/2014/main" id="{CAA0715F-CA2B-4594-91FD-D8C6E5E10965}"/>
              </a:ext>
            </a:extLst>
          </p:cNvPr>
          <p:cNvSpPr txBox="1"/>
          <p:nvPr/>
        </p:nvSpPr>
        <p:spPr>
          <a:xfrm>
            <a:off x="6357473" y="3901154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E47BD82-D8BD-4FB4-9086-D3AD4D44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11867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5" name="Cuadro de texto 24">
            <a:extLst>
              <a:ext uri="{FF2B5EF4-FFF2-40B4-BE49-F238E27FC236}">
                <a16:creationId xmlns:a16="http://schemas.microsoft.com/office/drawing/2014/main" id="{036E47C2-C29C-4EC4-A9A9-B75D7A68E935}"/>
              </a:ext>
            </a:extLst>
          </p:cNvPr>
          <p:cNvSpPr txBox="1"/>
          <p:nvPr/>
        </p:nvSpPr>
        <p:spPr>
          <a:xfrm>
            <a:off x="6348274" y="6410421"/>
            <a:ext cx="24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aquí la etiqueta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FAE49640-1F41-49EF-9DE6-5B8BD818E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Camisa">
              <a:extLst>
                <a:ext uri="{FF2B5EF4-FFF2-40B4-BE49-F238E27FC236}">
                  <a16:creationId xmlns:a16="http://schemas.microsoft.com/office/drawing/2014/main" id="{D0B86988-B817-439D-A6A5-180647268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14" name="Gráfico 13" descr="Gafas">
              <a:extLst>
                <a:ext uri="{FF2B5EF4-FFF2-40B4-BE49-F238E27FC236}">
                  <a16:creationId xmlns:a16="http://schemas.microsoft.com/office/drawing/2014/main" id="{92AEA3DE-CFDD-499C-B6AD-99345EA1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16" name="Gráfico 15" descr="Bota">
              <a:extLst>
                <a:ext uri="{FF2B5EF4-FFF2-40B4-BE49-F238E27FC236}">
                  <a16:creationId xmlns:a16="http://schemas.microsoft.com/office/drawing/2014/main" id="{BDFF0140-1CC8-4F76-B83E-EFC26BF59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899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/>
          </a:bodyPr>
          <a:lstStyle/>
          <a:p>
            <a:pPr rtl="0"/>
            <a:r>
              <a:rPr lang="es-ES" sz="36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Prácticas de laboratorio seguras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3" y="1220932"/>
            <a:ext cx="8108514" cy="3429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tres prácticas de laboratorio seguras en los cuadros proporcionados.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D32CE14B-3BA1-4454-827F-25161105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033388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AEA098C1-E19E-4D03-9A35-14569BC7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99813" y="0"/>
            <a:ext cx="3884322" cy="6858000"/>
            <a:chOff x="8899813" y="0"/>
            <a:chExt cx="3884322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3" name="Gráfico 12" descr="Vaso de precipitados">
              <a:extLst>
                <a:ext uri="{FF2B5EF4-FFF2-40B4-BE49-F238E27FC236}">
                  <a16:creationId xmlns:a16="http://schemas.microsoft.com/office/drawing/2014/main" id="{BF2CC76A-FBA9-49E0-9F1C-2C529949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99813" y="2973678"/>
              <a:ext cx="3884322" cy="3884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7506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Prácticas de laboratorio seguras 2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3703DCB6-CE2E-4DB2-998C-5E89A0D57B5A}"/>
              </a:ext>
            </a:extLst>
          </p:cNvPr>
          <p:cNvSpPr txBox="1">
            <a:spLocks/>
          </p:cNvSpPr>
          <p:nvPr/>
        </p:nvSpPr>
        <p:spPr>
          <a:xfrm>
            <a:off x="521282" y="1220932"/>
            <a:ext cx="7459962" cy="3429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Font typeface="Arial" panose="020B0604020202020204" pitchFamily="34" charset="0"/>
              <a:buNone/>
            </a:pPr>
            <a:r>
              <a:rPr lang="es-ES" sz="1800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Escriba otras tres prácticas de laboratorio seguras en los cuadros proporcionados.</a:t>
            </a:r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46FDE3E-5F98-465E-A4A1-17F8E562F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76564"/>
              </p:ext>
            </p:extLst>
          </p:nvPr>
        </p:nvGraphicFramePr>
        <p:xfrm>
          <a:off x="521283" y="1608089"/>
          <a:ext cx="7210716" cy="494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o 8">
            <a:extLst>
              <a:ext uri="{FF2B5EF4-FFF2-40B4-BE49-F238E27FC236}">
                <a16:creationId xmlns:a16="http://schemas.microsoft.com/office/drawing/2014/main" id="{DBBB712D-326E-462C-A8F9-C3C73982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759536" y="0"/>
            <a:ext cx="4266669" cy="6858000"/>
            <a:chOff x="8759536" y="0"/>
            <a:chExt cx="4266669" cy="685800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dirty="0"/>
              </a:p>
            </p:txBody>
          </p:sp>
        </p:grpSp>
        <p:pic>
          <p:nvPicPr>
            <p:cNvPr id="11" name="Gráfico 10" descr="Matraz">
              <a:extLst>
                <a:ext uri="{FF2B5EF4-FFF2-40B4-BE49-F238E27FC236}">
                  <a16:creationId xmlns:a16="http://schemas.microsoft.com/office/drawing/2014/main" id="{C1AB70EC-6FF8-4DB3-A7E7-E489257F8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59536" y="2591331"/>
              <a:ext cx="4266669" cy="42666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2821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En caso de accidente en el laboratorio...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06873"/>
            <a:ext cx="8378529" cy="4351338"/>
          </a:xfrm>
        </p:spPr>
        <p:txBody>
          <a:bodyPr rtlCol="0">
            <a:normAutofit/>
          </a:bodyPr>
          <a:lstStyle/>
          <a:p>
            <a:pPr rtl="0"/>
            <a:r>
              <a:rPr lang="es-ES" sz="2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este espacio para explicar los procedimientos a seguir si se produce un accidente en el laboratorio). 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93475" cy="6954260"/>
            <a:chOff x="9055676" y="0"/>
            <a:chExt cx="3193475" cy="6954260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2" name="Gráfico 11" descr="Tubos de ensayo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1002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4" y="365125"/>
            <a:ext cx="8378529" cy="1027257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Al final de la sesión de laboratorio...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E0B0F-4D29-4786-B2AB-B84D9F8B5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84" y="1618162"/>
            <a:ext cx="8378529" cy="4351338"/>
          </a:xfrm>
        </p:spPr>
        <p:txBody>
          <a:bodyPr rtlCol="0"/>
          <a:lstStyle/>
          <a:p>
            <a:pPr rtl="0"/>
            <a:r>
              <a:rPr lang="es-ES" sz="240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 este espacio para explicar lo que debe realizarse al final de la sesión de laboratorio). </a:t>
            </a:r>
          </a:p>
          <a:p>
            <a:pPr rtl="0"/>
            <a:endParaRPr lang="es-ES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EB226A9-D9EE-4576-B6BE-BA2E94C1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6181" y="0"/>
            <a:ext cx="3890553" cy="6904758"/>
            <a:chOff x="8936181" y="0"/>
            <a:chExt cx="3890553" cy="6904758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/>
              </a:p>
            </p:txBody>
          </p:sp>
        </p:grpSp>
        <p:pic>
          <p:nvPicPr>
            <p:cNvPr id="11" name="Gráfico 10" descr="Microscopio">
              <a:extLst>
                <a:ext uri="{FF2B5EF4-FFF2-40B4-BE49-F238E27FC236}">
                  <a16:creationId xmlns:a16="http://schemas.microsoft.com/office/drawing/2014/main" id="{A9B090FE-5998-4BAC-AB8D-6F40D44C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936181" y="3014205"/>
              <a:ext cx="3890553" cy="38905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0339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3663"/>
            <a:ext cx="9144000" cy="2546144"/>
          </a:xfrm>
        </p:spPr>
        <p:txBody>
          <a:bodyPr rtlCol="0">
            <a:noAutofit/>
          </a:bodyPr>
          <a:lstStyle/>
          <a:p>
            <a:pPr rtl="0"/>
            <a:r>
              <a:rPr lang="es-ES">
                <a:solidFill>
                  <a:schemeClr val="bg1"/>
                </a:solidFill>
                <a:latin typeface="Rockwell" panose="02060603020205020403" pitchFamily="18" charset="0"/>
              </a:rPr>
              <a:t>Recuerde:</a:t>
            </a:r>
            <a:br>
              <a:rPr lang="es-ES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s-ES">
                <a:solidFill>
                  <a:schemeClr val="bg1"/>
                </a:solidFill>
                <a:latin typeface="Rockwell" panose="02060603020205020403" pitchFamily="18" charset="0"/>
              </a:rPr>
              <a:t>¡La seguridad es lo primero!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2"/>
            <a:ext cx="9144000" cy="1655762"/>
          </a:xfrm>
        </p:spPr>
        <p:txBody>
          <a:bodyPr rtlCol="0">
            <a:normAutofit/>
          </a:bodyPr>
          <a:lstStyle/>
          <a:p>
            <a:pPr rtl="0"/>
            <a:r>
              <a:rPr lang="es-ES" sz="20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(Escriba arriba su propio lema creativo)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2A123BD8-A09C-49C0-98E8-54B55610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3CB00449-E308-4DF3-9CFD-9A7D30B67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6A56DF0C-1331-406E-AEE6-06E0E59F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D22565-F42F-439B-A6A4-CF161165E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B46E3E84-D1E6-4422-AA93-3EE98A821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39130E3C-1E93-4315-AE76-13C55147D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FFEC1660-205F-490E-800A-0D57D250B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theme/theme1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787325_win32_fixed" id="{7502DCE6-89B5-4904-A83B-96FC5837C5C4}" vid="{D604A719-80E9-431E-B3F9-5A4F65972DD8}"/>
    </a:ext>
  </a:extLst>
</a:theme>
</file>

<file path=ppt/theme/theme2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238</ap:Words>
  <ap:PresentationFormat>Panorámica</ap:PresentationFormat>
  <ap:Paragraphs>36</ap:Paragraphs>
  <ap:Slides>8</ap:Slides>
  <ap:Notes>8</ap:Notes>
  <ap:HiddenSlides>0</ap:HiddenSlides>
  <ap:MMClips>0</ap:MMClips>
  <ap:ScaleCrop>false</ap:ScaleCrop>
  <ap:HeadingPairs>
    <vt:vector baseType="variant" size="6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ap:HeadingPairs>
  <ap:TitlesOfParts>
    <vt:vector baseType="lpstr" size="14">
      <vt:lpstr>Arial</vt:lpstr>
      <vt:lpstr>Calibri</vt:lpstr>
      <vt:lpstr>Calibri Light</vt:lpstr>
      <vt:lpstr>Rockwell</vt:lpstr>
      <vt:lpstr>Tahoma</vt:lpstr>
      <vt:lpstr>Tema de Office</vt:lpstr>
      <vt:lpstr>Seguridad de laboratorio</vt:lpstr>
      <vt:lpstr>La seguridad en el laboratorio comienza antes de ir al laboratorio.</vt:lpstr>
      <vt:lpstr>Vestimenta para el laboratorio</vt:lpstr>
      <vt:lpstr>Prácticas de laboratorio seguras</vt:lpstr>
      <vt:lpstr>Prácticas de laboratorio seguras 2</vt:lpstr>
      <vt:lpstr>En caso de accidente en el laboratorio...</vt:lpstr>
      <vt:lpstr>Al final de la sesión de laboratorio...</vt:lpstr>
      <vt:lpstr>Recuerde: ¡La seguridad es lo primero!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2021-11-12T00:22:59Z</dcterms:created>
  <dcterms:modified xsi:type="dcterms:W3CDTF">2021-11-29T12:36:51Z</dcterms:modified>
</cp:coreProperties>
</file>