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04A7-8EBF-42E7-B12F-540117964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3E03B-85AE-4928-ADCA-DCF25B18B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ACDF-6BC7-4D62-82EC-5B109E58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B412-633A-4F36-9A61-6EB8BE7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E2A0-D99F-460A-A4D4-91829AE0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847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31FF-F82B-442E-B39C-85057603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F1AC1-0A76-420F-981D-C5E89F94C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1E18-367C-4D21-92AD-1DF239E2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9001-BA0D-4BCA-A31B-F9D18661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BE75-D1BE-4D18-8F62-2533F8D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35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137F2-4972-47E5-86D0-A1B7BDEB7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97E8B-26D6-4328-955C-7F5CFE03E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A8A4-D1C3-4C5D-9C95-A0A1073F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D5F9-577B-4730-9B63-EACF4CC4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41BF-9475-44A2-BAF3-D890957B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31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E93B-18FC-456A-A9E0-FC4CC58C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ED33-8C02-4256-8313-87DD4CDA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61C2-F51B-443B-9AE2-E89AF071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F6B0-10FC-487C-BD5E-14D836AB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1E75-6FDC-4FBC-BE6D-43CBF50D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1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29B1-981B-4003-89A9-8EB81DFC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050E-70EA-4224-AABB-62995220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B690-7005-4FE5-A685-1266A563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504B-C701-4CD4-BF6F-D285FB88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43FD-BEBA-45DB-B8A6-7E2C9D74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180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64A3-E8C6-4DCE-93EF-342F4BA1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021-91BB-41BD-A98B-AFF8A2BF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58F9-9F30-4F16-B390-7BE1C041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76A5A-905B-4F9A-A6A3-9A8BE382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9EC1-1D76-4A5B-9742-1BC1FADD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4F4C-A876-431A-A03D-0F16D952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021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9AC4-A44B-49C6-A109-8078C0EC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9CE3-44FF-439A-996A-FD563482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30BD8-FD7E-4619-8071-5560B530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ECD1F-6315-4C1F-893F-EF87F9BFA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3ADE6-31C8-4B9B-9D3B-0315CBA52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27616-77CE-4D6D-B44E-88AFAAC7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20F10-0959-4C36-A267-18A72BC6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AD6CB-521F-4E0D-96FA-3837AF65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281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96C0-2D31-48C5-BC8F-E8B596C8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73836-5776-416E-BBBD-3DFBDD7E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8CD29-20D3-4759-B038-4ADFE9F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CD5B0-E833-4DB1-924C-D8E23CB4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611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6E64-4F38-4DAA-B943-8489396D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63A2E-38A4-4970-AB80-2D58E49E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98BC-9B4F-44CC-901C-60319BA8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73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8F59-1AC8-4954-AB02-79487738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382B-87CF-4D14-936F-6B2B7BCE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EDE3D-DF7A-4702-A02E-525192C8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3DF9-4A4C-484C-A610-0254B8E9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F5A68-7D92-448E-B144-F0D8A0D9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EF2A-DF1E-4D10-979B-47707508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071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58AE-4264-4C3F-8750-5BD0D942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9D4DE-86C0-41D5-80DD-DDAAE0556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593C2-DFDB-49A9-B38C-58AF2FD2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81BA-BFE8-46DF-BF6A-E08A37B5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56F7-8178-4793-BF6C-9292962E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F2D8F-285B-48BA-A076-42007C68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563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67EA3-30CE-4D1E-B5D6-019FF677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A893-F6E6-4F0A-BB79-DC058EE6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BE40-D729-4B85-B598-0813507AB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FD95-A3AE-48EE-8C45-EA435EA5D862}" type="datetimeFigureOut">
              <a:rPr lang="en-PH" smtClean="0"/>
              <a:t>29/06/2021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9C80-0538-4243-99A2-C853BEC70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1DE7-234A-43B1-BFBC-5DC8791E0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B145-F3E6-48F1-9697-335E96DA3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789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2EC-59CD-4611-AA91-BC0F3733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4FC5-23A9-4F68-AD8B-6596597C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June 26, 2021 – Look for project ideas, build first prototype</a:t>
            </a:r>
          </a:p>
          <a:p>
            <a:r>
              <a:rPr lang="en-PH" dirty="0"/>
              <a:t>June 27, 2021 – Apply basic CSS and animation</a:t>
            </a:r>
          </a:p>
          <a:p>
            <a:r>
              <a:rPr lang="en-PH" dirty="0"/>
              <a:t>June 28, 2021 – Add medium and hard difficulty</a:t>
            </a:r>
          </a:p>
          <a:p>
            <a:r>
              <a:rPr lang="en-PH" dirty="0"/>
              <a:t>June 29, 2021 – Add more features</a:t>
            </a:r>
          </a:p>
          <a:p>
            <a:r>
              <a:rPr lang="en-PH" dirty="0"/>
              <a:t>June 30, 2021 – Clean up code</a:t>
            </a:r>
          </a:p>
          <a:p>
            <a:r>
              <a:rPr lang="en-PH" dirty="0"/>
              <a:t>June 31, 2021 – Rest or think </a:t>
            </a:r>
            <a:r>
              <a:rPr lang="en-PH"/>
              <a:t>up additional features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840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</dc:title>
  <dc:creator>Carlo</dc:creator>
  <cp:lastModifiedBy>Carlo</cp:lastModifiedBy>
  <cp:revision>5</cp:revision>
  <dcterms:created xsi:type="dcterms:W3CDTF">2021-06-27T06:25:35Z</dcterms:created>
  <dcterms:modified xsi:type="dcterms:W3CDTF">2021-06-29T04:31:33Z</dcterms:modified>
</cp:coreProperties>
</file>