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6D1F-21F0-4058-9BEB-5B4AADB6E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C003D-33CF-4F12-8C14-4CF5241F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672B-6BDC-4098-B9BC-AD3812DE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0FED-87E2-485A-B08C-F66DC212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3456-EE16-4D67-BB9C-045624E1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77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B672-56CD-432C-A3CA-C218A0E8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32C5D-C9FF-469C-83AF-CEA49D8F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1EA7-07A0-497C-9C3E-49E44115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BE78-F9EE-48A0-9098-DAC9DB65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3084-484B-46E7-8A0C-70188ECC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010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573EC-2945-40CD-9B21-34001C595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AB72E-D69E-4062-A585-DF1B36717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D594-0D76-4661-A7F4-6DB4043B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1197-6394-4B08-A09E-B7C5BABF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2340-B636-4D8D-A3D6-033492EF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3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1F53-8EF1-4066-A45F-5F3567A3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A9A-E49E-43E8-9C66-BD56A07A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F256-B51A-443B-8F0B-9F9056EB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1B3F-2293-4985-BF7F-847E65B0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5FDC-20E2-4A15-98FD-72B1A1B5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057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5A3C-EFE7-466E-8963-023156F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7539-A281-44CC-ADB8-9FC7F9FD1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C123-EA9E-4D49-A2B1-1EE568F9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5B0EF-D2F1-4CBD-81B0-02BA6DC8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A1DE-166B-4A31-B0C1-395E8BA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06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1358-B712-4948-B3A9-0259608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6A19-133C-4173-A251-CF580CA95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06E28-837B-4155-BE83-804A32EB7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1074A-9F7E-48BD-91D2-BF556BD8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BCBC8-86FF-4A9F-BF1B-953AD249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4705-CB4F-48B3-90CD-470215AC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068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B9E8-1B3F-448F-9DD4-AE033990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4666-B165-4B21-9203-36D3BE87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DF015-39CE-4DDA-8FBB-E790D269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0F5DC-07C3-4651-BFC8-CF3594ADC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85EC3-4615-4EC9-A8CB-C5D78A093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96295-C142-4700-AA71-920B975C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A536D-C7BB-4885-B270-68562D5B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BA4F8-C567-46C5-95BB-F5E69FDC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25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FCD9-C536-41EF-9B57-91BA645B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A1B8B-775D-42E4-A9AA-C571EF6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A6698-E170-407F-9097-24922F64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D4353-BBA2-4DDE-A754-6E716B2A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945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19930-B735-488F-B148-83EFFACA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9D317-6699-4620-BAB9-EAE5A632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6147-4678-43B8-81DE-8CB4CCF5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320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0379-2ACB-4CB0-9B3B-8580E514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784E-1980-404A-B8C7-0F5026606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E522-A93C-4FF0-B203-D65ADD626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4ECEC-1F63-4157-9C93-BF880D74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B1FB7-E750-42E1-843D-E1B268B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05878-305B-4498-8C88-C8BCEBA6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976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62D3-C797-42ED-BD4D-C075296C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51EF9-AF31-41D2-AB83-20A95B842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50A1-EE67-4F54-B608-E2F3A442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C6458-6FE7-42D7-BE9E-274086B2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545BA-BE17-4A17-B85C-F8FCDB61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4A916-9E07-4DBC-B429-EAB7056E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84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271D0-EBDA-4D59-A732-BC2E3F0E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092B-9EA8-4FFD-937A-8EAEF182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247D-C751-414A-AC06-3DD7198FC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5470-4EA6-4A8A-9B94-6495B3D9EC5E}" type="datetimeFigureOut">
              <a:rPr lang="en-PH" smtClean="0"/>
              <a:t>28/06/2021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E184-C90E-41BF-BE94-966B4B8C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4B7B-3727-4BCE-BB03-219916C02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BDDE-4960-486B-88DE-7D238BEE2F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15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2516-81D5-477E-9C63-B70E2101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Game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8EDD-9983-4D96-A4D8-F283FE23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201"/>
            <a:ext cx="3916680" cy="46672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The memory game consists of a board that shows the back of cards. When a card is clicked, the card turns over and shows a symbol. The player has a few seconds to memorize the position of the symbols before both cards are turned over. The player continues to uncover symbols two cards at a time until the symbols match. When two cards are turned over and have identical symbols, the two cards disappear. The game continues until all </a:t>
            </a:r>
            <a:r>
              <a:rPr lang="en-US" sz="1600" b="0" i="0">
                <a:solidFill>
                  <a:srgbClr val="333333"/>
                </a:solidFill>
                <a:effectLst/>
                <a:latin typeface="Helvetica Neue"/>
              </a:rPr>
              <a:t>cards disappear.</a:t>
            </a:r>
            <a:endParaRPr lang="en-PH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4A419D-3278-4D8E-ADFD-2CBADDE2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570101"/>
            <a:ext cx="621982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3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Memory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</dc:creator>
  <cp:lastModifiedBy>Carlo</cp:lastModifiedBy>
  <cp:revision>6</cp:revision>
  <dcterms:created xsi:type="dcterms:W3CDTF">2021-06-25T09:27:57Z</dcterms:created>
  <dcterms:modified xsi:type="dcterms:W3CDTF">2021-06-28T08:15:32Z</dcterms:modified>
</cp:coreProperties>
</file>