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14813-F5C9-435C-8C7D-7425C1FC0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B06811-7650-43A3-882E-4F9D3CCF4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66524-A3C6-4E9B-8C4B-CAE75EB1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C6845-0504-4D01-A111-9C33FF4BD29D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6F5121-CF58-4DC4-9256-A02B15C0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6C37F2-3827-43A5-BD29-BEC585A0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E897-820A-4F43-94AD-EE8466BBF9B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177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9473E-659D-4E30-ACF2-74B7E25E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980C7B-2950-4ECB-9439-8749C5C51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25821F-A531-4EA5-BFC2-8FD310CD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C6845-0504-4D01-A111-9C33FF4BD29D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124DBF-ACC9-4E16-9365-472F5A6A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FAB1F1-EB1E-4357-902B-165151CEC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E897-820A-4F43-94AD-EE8466BBF9B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547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52E4A4-DFCE-4151-8912-973307D53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1F9844-CFD7-4220-A961-5ED8C53D0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DBE8D9-4878-4462-B641-789D9D40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C6845-0504-4D01-A111-9C33FF4BD29D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FADF86-E2E7-47E5-98A6-4EDC9C8C9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7C2695-A6E7-4B70-8DB4-20999B27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E897-820A-4F43-94AD-EE8466BBF9B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090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18113-7736-4933-9156-3E2BC6D22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D82886-489F-45F5-A147-978ADA8B9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531141-6909-4E93-A014-A9D7B8471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C6845-0504-4D01-A111-9C33FF4BD29D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FE2668-A54B-4239-89A6-241BCEB3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F63ABE-DB1A-44B7-BCDC-36F54F88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E897-820A-4F43-94AD-EE8466BBF9B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326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73CB4-AF43-4F3D-AEA8-7A22634E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E2CD14-2944-4EAE-9DAC-2776F2986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E96379-898E-4E0A-A586-3E89CCD5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C6845-0504-4D01-A111-9C33FF4BD29D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901E31-F84E-491C-A597-DC742FF41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ADAB39-5A07-49FB-BE50-A58D0E74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E897-820A-4F43-94AD-EE8466BBF9B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707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D010A-AD40-4B14-B725-DCA97C4C7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D88DC0-3BE7-4EBE-96A2-18DB2F26A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0AF5A6-DCC5-402D-9BFA-41CF322C7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E8925D-0AB8-4E64-9C57-F6C0C260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C6845-0504-4D01-A111-9C33FF4BD29D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AF4E8E-B47E-4798-A76B-412816EA9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5D4EF5-8AD7-44CD-AB5C-BA399761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E897-820A-4F43-94AD-EE8466BBF9B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540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646DD-1500-43FA-86AD-7C17FFA8D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5927FF-F0EE-4894-BF9B-388CB24C2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A94AD1-F669-4B24-B873-A40F2E92E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74B7E2-7842-4052-9B7F-C8918B198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A398EA-C0B4-45D2-8FF4-FA6EC4769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C3CDAB2-879E-4C6B-A55F-C7CB44AD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C6845-0504-4D01-A111-9C33FF4BD29D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5ABE57-4CCE-482D-BAF8-845CCA27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1B3B79B-9E94-41FB-AB50-0E44C519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E897-820A-4F43-94AD-EE8466BBF9B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199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EFA16-97A8-4621-8E66-6B3FFFDE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11A899-0BFC-46DA-9460-81873D6D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C6845-0504-4D01-A111-9C33FF4BD29D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752357-F8E5-4998-B2F8-C82AF7F4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1523083-B2BD-4466-B95D-59414467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E897-820A-4F43-94AD-EE8466BBF9B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623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8C9DB8-F17C-4FD8-AD2C-4ED6E544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C6845-0504-4D01-A111-9C33FF4BD29D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64A37BC-755E-432A-9DCC-05ED4EFE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E093AC-073A-421F-8AC2-6F84231E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E897-820A-4F43-94AD-EE8466BBF9B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92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983DA-66F8-4A35-9D06-9CDBB9B88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645740-EB31-42A3-97FE-078C89C3B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B8508D-7298-4000-90DA-300C1578C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EBEB2D-CEF0-4EDC-9A10-D73353F01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C6845-0504-4D01-A111-9C33FF4BD29D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4BD18A-D6DA-4231-B14D-1BC9024B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183FE2-1419-4DA8-B4CD-EF01052F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E897-820A-4F43-94AD-EE8466BBF9B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718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6E99E-5988-4F48-A037-83229989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2FE6B37-7D62-4E49-90C8-D952A6708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E13E57-9EAB-4C4E-A411-33C44B92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0FB290-C700-4B42-9126-6CB7150D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C6845-0504-4D01-A111-9C33FF4BD29D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ABEF99-9499-4AC0-8CC4-817D08E0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316E65-295D-4385-8DD3-2B146381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E897-820A-4F43-94AD-EE8466BBF9B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856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324231-CD03-4E74-B564-A6B0887E0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1E6EA9-0D39-4385-900E-4200300E6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C6E40F-A84E-459A-8F29-EC031589A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C6845-0504-4D01-A111-9C33FF4BD29D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3462A4-5254-4228-BE76-AB74C27B8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8311A0-4E7E-4D04-BC63-8A2AB377F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FE897-820A-4F43-94AD-EE8466BBF9B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040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E22DB7D0-3509-4D1F-8AF4-328EACFA2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4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hat o mensaje de texto, Correo electrónico&#10;&#10;Descripción generada automáticamente">
            <a:extLst>
              <a:ext uri="{FF2B5EF4-FFF2-40B4-BE49-F238E27FC236}">
                <a16:creationId xmlns:a16="http://schemas.microsoft.com/office/drawing/2014/main" id="{42EF1BC5-7B26-44F7-AD30-0EE69235A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1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78A8A32-A6EC-49CF-A3E7-BFB397D0C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451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juanmariamigliore@gmail.com</dc:creator>
  <cp:lastModifiedBy>juanmariamigliore@gmail.com</cp:lastModifiedBy>
  <cp:revision>1</cp:revision>
  <dcterms:created xsi:type="dcterms:W3CDTF">2021-02-04T18:33:27Z</dcterms:created>
  <dcterms:modified xsi:type="dcterms:W3CDTF">2021-02-04T18:33:49Z</dcterms:modified>
</cp:coreProperties>
</file>