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6DD1E-0699-4C77-B82C-2B93520C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566B9-9187-4A82-8064-833AA45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421F7-673D-453F-94DF-7A2E30E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B618E-C4CC-494C-87A3-029FEF93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3EE3F-C5A6-4448-AE7C-2DBB34D8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98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B14C2-D520-4A4D-8B2C-1AC13DA3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933105-792A-4D82-878C-67DA244AA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144D4-BC99-4D21-9247-8E539CE4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F97E6-0DC2-4605-A6D7-F7FDB803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B57A2-E050-4F72-8958-7B96B84C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C139BA-867E-46D9-9D06-A67244938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F0BF84-BB5F-4C8F-9F2A-0929C272E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194E9-1CAA-4003-A2D6-B98D20F7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D78E5-34A8-4E65-8F93-92E92C10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9A1C0-6FE6-4CC9-A53C-1D229951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66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D91B-D00E-4394-AD4C-09F3FA2F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73E6F-2351-425A-A551-4B9EBA88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9341ED-2676-40C9-B461-F27C47BC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F040B-B140-4AD9-8958-B327DD8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A2E30-884E-4B26-9481-8222C1BF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5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F09D-91DA-4DDF-9781-A3410D2E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622AD5-B5D1-41E9-891D-3D273A76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3AA32-AF12-4395-9426-015B620B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D3919-5567-4BA9-A474-08600BD9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11BEA-90B7-4FC2-BEA3-F3064631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475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4E948-7FAD-4797-820A-392F35F7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0C1F4-B312-4B68-B14A-F393E1B9E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369740-505B-47B6-BB7F-9856CFE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B6CFEE-EB8F-4AED-8710-8F697EE6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537F3-87DA-4223-A97F-8A7C74DC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97CEE3-10A1-49B1-A2B4-FD5B0AB1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617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A4A13-250B-4E5B-8FDD-FE8DF45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04458-7DCD-4D0B-97F6-46325265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511A8C-C639-49DF-84EE-88AD50993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A28BD2-6C5E-497A-8270-56A1649EB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547243-EE20-4BF8-8129-E86FB6AC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18B2B-3997-45D6-B178-5EB05F44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09EAF6-CD4F-4A28-9505-D1E89C13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F80163-5E10-42C1-932F-85AAB1FE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24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E0589-39E8-4F30-BE71-0A4A3E4E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74D124-5D90-4714-9EF2-F83F320B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F5286B-30E3-4C40-BB1F-2E94CE2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B0FA42-540E-445C-8FCA-651D366F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30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053913-71E3-4527-BC3C-9F6BA3B0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F2F06F-7BA3-43AD-A452-14DCC10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BA7FB-B087-4861-9D68-5DC85366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20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6ED5-87ED-4DC5-9221-2E7C3607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946E0-991F-4070-8E1A-882B2900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B68F65-7410-4EB4-BC12-EBC72CC2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5D0AA0-CE2D-49F8-87BE-7B64ED74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53B0C-A36C-42C9-8904-FB2E178C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162E9-EE3C-4DD4-9AA4-8CBC9111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9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16F38-CDD1-4536-8329-A3ABE51E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AE91F4-C117-4783-B0B5-07409914B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F8E3F5-8E2D-42E6-A45E-C0446FD1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3C4403-6893-41F5-9689-2CDED9DB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295385-1C4E-4508-A12E-BD87C35A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5D9BF-C0B3-4517-A4DA-D3FDBDB6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23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FB6009-16E8-44ED-9AB3-4F380279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8CC94E-AB12-4060-B0C6-3496F222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1ED89-CBCB-4623-9DFB-DCF009C52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9840-0679-44FC-9DB3-4E4AB96E748E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5067E-6A82-476C-A001-A97F167C0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7E577-FB38-4667-80B7-8E2FA7048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5D04-0E87-40C4-AAB7-08C960E7C7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673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2AA8037-6301-4C90-8591-D8B869ECD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9EC28B1-7E4F-474F-9C63-A73B2C8E5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C0F4B0A-79D7-4C9A-8B27-86C0C8E4B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55867119-5539-47ED-9C1C-2EE5A89D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AE1A71A-6758-4B9F-9319-2201333E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00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juanmariamigliore@gmail.com</dc:creator>
  <cp:lastModifiedBy>juanmariamigliore@gmail.com</cp:lastModifiedBy>
  <cp:revision>1</cp:revision>
  <dcterms:created xsi:type="dcterms:W3CDTF">2021-02-04T18:30:50Z</dcterms:created>
  <dcterms:modified xsi:type="dcterms:W3CDTF">2021-02-04T18:31:25Z</dcterms:modified>
</cp:coreProperties>
</file>