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3F91-5169-46F2-A3EA-DDA64B11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DA92F-582F-4D4F-9C44-1BD43318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656C2-F63D-4C4B-B1E6-CB70A275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9986D-3AA6-4CF8-AB06-579EB879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5A4B0-6F6D-44B6-A55C-27D61E8E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16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84129-BC50-4FB9-9019-C3775D57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C0EA6C-3567-4B89-A5FC-4F73DD62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80767-2732-426A-90D5-3F7E0B4B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E2934-4EFB-452B-83B7-C5CD99ED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6597-27AD-42D5-A0A4-485BA8C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8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6981E-84D9-467C-AF64-F556CCA4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4FAE4E-B653-43E3-B448-8C1EF0472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5EA63-FC8E-4434-99F0-263F9075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79430-5058-401B-86C0-311E9310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0ED50-C185-4569-B024-7C99D2EA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5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03AEA-B0DF-458F-985D-2858B895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F435D-8B23-4CD1-82CC-9B6FE33E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44079-F271-495C-BBAE-BA58D06B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AC305-3EFC-4D96-9A51-8E3F13A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2A95C-E7D4-4024-9C48-4E17D0A2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10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12A75-B27F-4FDF-A508-B0E809D4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953B62-B775-4F4A-B7D2-B1ABD4C1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0ED52-5606-4B47-B9BD-C562B84C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87B8B-DD85-476A-92CF-73BAFDF1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3549B-F222-45F9-BF6E-EE2A75E4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576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3EB6-D907-4687-84BE-DBE3E97A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B0DBD-04A3-44CA-B489-090BCA87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8BC702-4E8C-4C6E-922B-3CE2B0B2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46C2D-3515-4D09-879E-78FF1FD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599938-752C-4E4B-84B1-1C287855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8847BD-A427-4753-8857-E650D84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53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CD655-E391-4249-BB76-C93F61DE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F347BC-2EBB-4081-9BB0-1CF550CC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6C226F-F886-4CB3-B1A4-C52809D95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EC55C5-8C7D-4A2C-9C2E-CAD15F9B9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6988AC-1838-4A31-A483-775ACD967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6774CC-1EB0-4884-BC07-CA99D2D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3D7DE3-67C8-4D09-B3E2-0F4C110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751738-0D53-40C6-B655-E7CAF769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6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5242B-4A9A-4383-84EF-A749786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56B4DD-5C28-40D5-BDEE-2B2E2461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E1B890-F046-4A0A-97A7-DF386942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18E0EC-0624-463C-8385-31C39507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7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32B77A-2AFD-4509-B77D-EAE4D2D1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4C479B-1CD2-4BB4-9491-B85F8236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B17455-7628-4743-BF2F-1EE7D7AB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99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CF06C-FFD7-442C-A6A2-0BBEC86A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F80F9-5976-4399-AB80-0A3B2083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1CB99-AD63-4F46-ACBE-7396F1D5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D67F32-A515-4FD5-AA23-46211663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39B22C-C8D9-49BD-963F-BA561D89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252465-407C-4D40-92DA-6DC9DB5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6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E9976-F251-4694-9E94-AB8517BB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BEC7D1-E8AD-47E6-A67D-8743D1BC6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7ADF5-15A8-4E1C-B317-F4A371D68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BEE549-6544-4F8F-A8C6-0432432C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F1FD9F-32C4-4DDF-BC94-7123464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FF8CD-20B5-4221-B180-9EB5932A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0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093E28-9C69-4882-9089-CEADBCEB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B289B1-C062-47ED-9B2A-343B28D7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4FFA1-E64E-42C0-BB24-90EE43A4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F71B-7989-421D-9577-D4CCEE46F497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AFC0A-3AF0-4DD7-8BDC-59E609141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7FD68-5441-4D46-B27A-D7C3E619F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F0DF-CE98-4A2E-B7DD-6D6F29C5C6B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8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B1A6F28-6739-4A3E-A811-9048CEB62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A17128D-A4BB-4652-85C3-E9F63263C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616E04F-08DF-4142-ABFA-866510F4B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117F044-62B0-4A2C-B50D-A0FA50E7B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C8E61CA-B819-4BD5-A7A5-BF1E35FD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78809A6-E319-4B00-9C0A-441B1D07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466BFF0-78CE-46A8-82D3-54275B1A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41A2A5DF-164C-4266-B1F5-22FF2F5C3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9028F8-A60E-4144-9127-61ABBB5D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5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B28B357-BE65-4B00-8998-4BA262C2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4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1</cp:revision>
  <dcterms:created xsi:type="dcterms:W3CDTF">2021-02-04T18:47:49Z</dcterms:created>
  <dcterms:modified xsi:type="dcterms:W3CDTF">2021-02-04T18:48:45Z</dcterms:modified>
</cp:coreProperties>
</file>