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DCCA7-AB74-4524-A7BD-DD0C85503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00B80C-D1C7-4DAA-9C97-26F848BF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1A5E1-CFDF-40F0-AE79-B5C1EDB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38BE2-9FDA-4F74-9F6A-4D816DD7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0324F-7A41-4B5D-BE58-EAAD079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50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39EB9-6EA2-4C68-89C1-902B7930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19F4D-0B4A-4667-A815-5E27B229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0CACC-4D63-44B4-92E8-B442889B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AF654-ACFA-4401-B6C1-8B59E635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5CD61-D0E6-4A3B-B1EE-13AD0C26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6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CA191-2475-4BC9-9EFC-72BDABB40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ACEF2A-0596-4043-A0EA-4CF8A47C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20887-C151-42D5-A0FF-D15D81E6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3BCC09-DDD4-483A-BC1E-077DE131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FBC93-C8B1-4B6B-9609-5311A9F5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59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EB297-85FF-4DBF-BCDD-1D76BDCB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9EEF4-EF0D-473B-9BC8-420FFE3B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F7042-64BF-4BE5-84ED-D17E3604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FE4F4-B765-4989-BEBC-38FE4D7F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2925C-2475-4D6D-A6E5-42DD192F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23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2866-8DF9-45F0-A5EE-8102D512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5728A-7F0A-4EF2-9606-1B55575C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669BB-6779-492D-9E15-AE4C6C29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F50DB-3EC6-4DCC-BD5A-2790F0EC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3F1EA-1BC0-4CAE-8987-D7532EAF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3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DC1B-26B7-4CE3-8384-C3033664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076AF-2E98-4842-80BB-C12BF71D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DE3E4-E2EA-416A-A136-DBBDEEF7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755B3-F6A1-4B6C-A7CA-6FE13CC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0E268-0C08-46F3-87E7-C7B718C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246C9A-B452-4B7F-8482-438E43C4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534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26013-8DC4-40E1-BAC4-0E08F113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D8E852-8FE0-4023-A76C-A8E7C10F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E4058-A4C9-49C1-AF1B-E64A50606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ADC9C-F83A-4788-92AB-9AEB6ED8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B2876F-6527-46DE-8C38-1FEC35E82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EA0235-2B71-439E-8A56-5483DE46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D6E3CB-5B42-4F48-9A42-BA56AE55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5C7EEB-A86B-45AD-8C01-9B032EBE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977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D4EB-EEE0-49C2-A6BB-6778046B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E56B9-EF25-4B53-8C7D-B7162B50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52C144-37B5-45E8-9DD8-A710508A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2E97EA-0FDF-4A37-8DAF-F05146EC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2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BF709A-F4DA-4CFA-9125-66DF2B08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615A2-E4A1-4D9D-B999-86DC0290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8F6AB2-3CB4-4E1D-A3A3-F09BAE22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4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CBDB0-961F-4C42-B8A8-3806D5D1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0960D-1AEE-4B49-BE96-EA44AD43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A1913-F47F-41D6-84B6-796435DE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89D72F-CE6A-412C-8A65-D7FC79FF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6181B-60BE-4F4F-B744-A06C6EA3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97BDE-212E-48A4-A1A4-189CD133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3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0872-1B7B-422F-9AA0-ED279255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DA25EC-F832-4C6F-B47A-C00C7AB8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05AB65-F585-486B-9B9E-CFEB7820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88DD02-42F2-4220-8D4E-8831B78B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36848-C7D7-4BE8-9786-D1434A12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E4E8F5-667D-4F87-A42B-70204F75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84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0226D-316C-46A7-8793-5D5EFF87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F9752-5D11-4D72-A050-C55DF992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01B53-EA20-41C6-AEAA-B9F5923F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AF05-5162-4105-BF60-EB3E4C51FEDF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9172D-40DE-4C62-9843-CCAC04B34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FA8DE5-B6BE-4380-8F93-965F4CDA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2A41-1C8D-4B55-93C3-7BF82CC98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25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8350F92-CEB2-4896-B322-5C0BCE80C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19F1F2C-C98E-4B65-B7BD-3FA1B5AE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7BE19BC-53E5-461E-B320-20D7FE9C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B18B387-F8B3-46B9-8331-E3EBFB76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795E7BA-80AF-48DB-931D-4DB9DE6C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3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A9866EE8-E22E-4603-8342-32BCB319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F2D5EA2D-8D6E-45D6-BB48-5256FE0BD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43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1</cp:revision>
  <dcterms:created xsi:type="dcterms:W3CDTF">2021-02-04T18:44:47Z</dcterms:created>
  <dcterms:modified xsi:type="dcterms:W3CDTF">2021-02-04T18:45:26Z</dcterms:modified>
</cp:coreProperties>
</file>