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DB8EA-2D73-435A-98A2-38631CF03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2C45C-C2A5-4E34-A68A-94FD9E05A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4D1F4-8401-4844-9A0E-107F99C3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05B89-1F1E-4470-AD24-A81A58C0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FA50A-985E-4EB4-96D9-52081854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727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24BC8-DC94-4B08-A927-D8ACA5C7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E27358-DE44-42C7-8E0A-7B55A8CCE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C7B29-91F6-43E7-B0EA-BD6AA33C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660C0-BA1C-41BC-A636-42E23B81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76927-8CA2-42F3-89C0-77D74CBC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07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615A3F-21DA-48B2-A0CA-AB56B221E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642F7E-F9BA-4E42-A3CD-B62991DD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A065B-F99F-48E9-8570-8093A6A1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9D7F36-24A7-41C5-AF97-3A9BEFD9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AC9AE-7238-4301-8C05-9FAFEC29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7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DFA-B733-435B-9107-0D4E5D81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07DBB-B5E4-49EF-8642-558CBCD0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14C15-CF27-4808-8CA9-9D74C9E8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C61D6-4780-4CFD-A356-6FED6F3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1583F-607A-45D7-88CD-76B9A875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1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FE1C7-5DCA-4AB5-A5AF-076A306B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E679C8-1B60-4FA9-B2D2-39556443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59AC5-93D8-4B79-88EC-CE1F425B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D587F-BD7F-4180-80BA-265BD4F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F9F3E-E368-483A-9BAB-A3216626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51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DA3BE-F0DE-4E0E-984F-835479A7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BA7C1-2CE0-487E-A781-525688838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DB3578-B2C7-46C0-884B-3A886FCE0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49F07D-C6F0-4C32-B153-4A9B4F12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B10811-FDF3-447F-881E-21AF3AE7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5A5DA-3E45-4E75-A4A9-A8FE9B9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294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98DA2-5153-40DA-95E6-34FDD565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ABA35A-F61B-474E-BA1B-19B6FB91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24715D-CE09-4B49-A1CE-14C5BEFD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E0DEC7-9F0C-4522-A4ED-F787831C1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624620-14F8-4EBC-8A57-C756AD000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2C774-758D-4FC4-96FE-8E68871C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DDA5FF-ECBC-4344-A628-F013B7DC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59CADB-4FD4-461A-AE76-BECCAFE7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36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EB946-25D8-4403-AEC2-4EEC7314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0023AA-5C70-4E78-B5AB-975DD77D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40C16F-3902-404A-A3E8-CF37C175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909EDC-F9D6-4DD9-88AA-C8414EF8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490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57A899-F267-46B4-963A-9D680294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DF492B-30D0-4F54-B97B-0E38D84B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DAC8CC-6B25-46B4-92F1-7062204A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221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4586-91C4-4E84-AA69-2F565BAC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ECC25-65E2-4FF3-B6F1-49001A0B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71FA4B-4F42-4B5A-A172-14FD097E4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A864DB-44E6-44D2-9EE3-AFA242D1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8452B-D5C2-47A0-8547-A1A81769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2488C2-8CDB-473B-99B2-BF9F452C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762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42A4-8E2C-4FD0-B8E1-9405A4A4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935018-D8C0-47DD-920A-14EEAD68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8B9A2-862D-42F8-B9B4-68EC4DB0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ABE42-9BB4-45AE-9740-DDBEFA9A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A93277-8F4F-436E-A401-DAB813A8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16876-6FA9-4A67-8D6E-05081613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17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2116F7-4E86-44EB-AA23-05A7F296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03204-41F4-42FD-854E-CDFE43EE2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09C7B-E87C-4451-AD3C-0312F2D8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8633-2588-4C2D-B78C-9BB9673D5301}" type="datetimeFigureOut">
              <a:rPr lang="es-AR" smtClean="0"/>
              <a:t>4/2/2021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6E88F-3485-4E44-AC42-BBE93AF42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CF2C9-F5A7-4DB9-8CB8-966B63216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D3B7-79F4-4D6B-B197-2468238513C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6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8713A94-33D0-4E53-A134-0A2A76703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1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A9E7DC8-AAD9-4D03-A37E-B90149786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Gráfico de cajas y bigotes&#10;&#10;Descripción generada automáticamente">
            <a:extLst>
              <a:ext uri="{FF2B5EF4-FFF2-40B4-BE49-F238E27FC236}">
                <a16:creationId xmlns:a16="http://schemas.microsoft.com/office/drawing/2014/main" id="{A32DDA72-B798-439F-AEFB-8665D0D48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2883EC3-B089-47DB-B94D-A388257A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6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6256F1D-F573-4C9D-8BED-28EA411D5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411A7A5-0817-4FF1-8775-F83997FD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E4F8CEE-30D6-421B-B662-E1FE7B93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juanmariamigliore@gmail.com</dc:creator>
  <cp:lastModifiedBy>juanmariamigliore@gmail.com</cp:lastModifiedBy>
  <cp:revision>1</cp:revision>
  <dcterms:created xsi:type="dcterms:W3CDTF">2021-02-04T18:52:45Z</dcterms:created>
  <dcterms:modified xsi:type="dcterms:W3CDTF">2021-02-04T18:53:28Z</dcterms:modified>
</cp:coreProperties>
</file>