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68612-EC7B-405C-872E-F4F3A623B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41C03C-F363-4824-ABE5-5BEAC51FB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9DC41E-B919-4E46-9F43-1CCD2A0D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9117B-FA0C-4CCA-9AB0-0E807FCC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1D35-963E-4E7B-8505-7698C8F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94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377F-87EA-4E14-9799-CAAF780B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4DFCDF-E105-4F40-AC35-4C12428CE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93E54-BB2D-41FB-B17C-D30E5773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74978-0BFB-43C7-AC9C-787533D4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E9C9F-21CC-4BB0-B26F-0F3644CE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2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4D9A35-C259-4A18-B0D9-07B592A6B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A4945B-8226-4724-8F1B-9EB01055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21CA9-9931-4BC1-87FC-2389CC97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5CF65-F272-49EF-A21C-E8D692D8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85249-BF7F-48BA-A017-7818486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91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CD6E-6602-4566-A464-3DF8415B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B1039-EB5B-4BDE-9D5B-8136BF7C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273E9-AF60-49A6-9690-45B990A0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6514B-A761-427F-A0B4-5F285559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76646-A4AC-4312-9D7E-A3562C5B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1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9791-37FC-4DD7-9BAB-F9620D6C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6EDBD8-E46C-4308-8523-78E2BDE0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A35B2-AEDC-4151-9BC2-B7EFA10F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BAAE4-2736-4405-ACDB-5E78B10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E511E-AEFF-4751-BB1E-892CEE8F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6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6BDF-00D5-49C1-B068-D87581CA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A8AC2-0F00-4042-A7EA-E1A1B311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DD266-FEE3-4236-8CED-B615190C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FBCF9-85C9-4E6E-9467-3735027B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C8DABE-3640-453D-9966-02C97BCB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BCEA4-85E4-4A4D-B984-63B0E24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4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641B-9588-4E11-BF00-ABE489D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916D3-5314-4FF0-B31D-D5B8FBE6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8A654-0D30-4AE0-B4BD-9C1F1473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0F264E-C383-40D6-8FAA-2E8D5664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B9249-1996-4365-A1BB-01737371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036830-01D4-44E2-88B5-8F10F2A7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228225-497C-42EC-85E5-4BD48518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BE9560-BFB9-4BAF-82C5-322F8B7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608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0225-6A68-4E08-B4A0-43A97A11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B52CFA-130A-4283-955E-F47BA8CB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1C6478-344D-4EE8-862B-891CD8C9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70D249-23E1-4535-BA51-79E5334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14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A1E126-1998-4B01-8974-0B522BDC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5C6AF7-B72B-45B7-A8D6-97161704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5CD644-145E-4F43-8C7F-CD9A51CF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8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CFE41-5988-42BE-BDAB-13EFA59C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3A781-40CE-42FD-A4F5-63D7D3B8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619DDE-BFC5-436D-8DED-0329F433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49E1A1-0A1D-498F-A357-81B778E8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C67D9C-6B84-4902-BB8C-64BA7C9E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DDCCF-66F2-4672-81B2-55A1598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8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8E8F-D3E0-4B65-A7A9-260C0A4C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EEF601-5D3A-4B8D-93C2-0174BD330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10D2A4-71F4-42A6-812F-2C9B6867F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C77394-4B4F-4EC7-A505-EE0D1F7D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8A63EF-8EBA-487A-9005-A09466D0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AF304-7335-4E52-AC49-2D4C0EAA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63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CE9AD5-9F04-4FA8-99B3-11839EB2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7D2410-1921-41E0-9F8F-98033947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50693-AC06-495C-80A8-4D20A2F4B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3B50-5478-47DC-92CE-537119DF0A26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94353-3A85-404E-BAAF-650E7EA92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355CD-8050-47CB-B437-36AB4E567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2730-8AF7-4C0F-88AF-CCF8CB2E89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30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247E4D8-2F8D-4CD9-AB35-3D5E7254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D1041E2-E535-4D0D-98AC-8716CD3F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6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7ED5352-C6AD-47D9-BCE1-D070F233D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99CBA96-A692-4598-876E-77AB18A7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EEAD428-52E3-49F3-BD4C-6AF74535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4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12A41D3-C20E-42B8-9E42-7E08D893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8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CB1DC6F-F982-43EC-BE2A-8DB8882A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BE4BE4-8E77-4D1C-96A5-07E80435D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6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1</cp:revision>
  <dcterms:created xsi:type="dcterms:W3CDTF">2021-02-04T18:59:53Z</dcterms:created>
  <dcterms:modified xsi:type="dcterms:W3CDTF">2021-02-04T19:01:01Z</dcterms:modified>
</cp:coreProperties>
</file>