
<file path=[Content_Types].xml><?xml version="1.0" encoding="utf-8"?>
<Types xmlns="http://schemas.openxmlformats.org/package/2006/content-types"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Default Extension="png" ContentType="image/png"/>
  <Default Extension="rels" ContentType="application/vnd.openxmlformats-package.relationships+xml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Override PartName="/ppt/notesSlides/notesSlide3.xml" ContentType="application/vnd.openxmlformats-officedocument.presentationml.notesSlide+xml"/>
  <Default Extension="jpeg" ContentType="image/jpeg"/>
  <Override PartName="/ppt/notesSlides/notesSlide10.xml" ContentType="application/vnd.openxmlformats-officedocument.presentationml.notes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notesSlides/notesSlide6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notesSlides/notesSlide4.xml" ContentType="application/vnd.openxmlformats-officedocument.presentationml.notesSlide+xml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notesSlides/notesSlide2.xml" ContentType="application/vnd.openxmlformats-officedocument.presentationml.notesSlide+xml"/>
  <Override PartName="/ppt/presentation.xml" ContentType="application/vnd.openxmlformats-officedocument.presentationml.presentation.main+xml"/>
  <Override PartName="/ppt/notesSlides/notesSlide9.xml" ContentType="application/vnd.openxmlformats-officedocument.presentationml.notes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Default Extension="gif" ContentType="image/gif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notesSlides/notesSlide7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54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-6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914400" lvl="1" indent="-317500">
              <a:buClr>
                <a:srgbClr val="000000"/>
              </a:buClr>
              <a:buSzPct val="127272"/>
              <a:buFont typeface="Courier New"/>
              <a:buChar char="o"/>
            </a:pPr>
            <a:r>
              <a:rPr lang="en" sz="1100"/>
              <a:t>
</a:t>
            </a:r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matchingName="titl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matchingName="tx" type="tx">
  <p:cSld name="tx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742950" indent="-285750" rtl="0">
              <a:defRPr/>
            </a:lvl2pPr>
            <a:lvl3pPr marL="1143000" indent="-228600" rtl="0">
              <a:defRPr/>
            </a:lvl3pPr>
            <a:lvl4pPr marL="1600200" indent="-2286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matchingName="twoColTx" type="twoColTx">
  <p:cSld name="twoColTx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matchingName="titleOnly" type="titleOnly">
  <p:cSld name="title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matchingName="CAPTION_ONLY">
  <p:cSld name="CAPTION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gif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start/Spot-Go" TargetMode="External"/><Relationship Id="rId4" Type="http://schemas.openxmlformats.org/officeDocument/2006/relationships/hyperlink" Target="http://bit.ly/IgubsK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685800" y="5613912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CityGrid </a:t>
            </a:r>
            <a:r>
              <a:rPr lang="en" sz="1800" dirty="0"/>
              <a:t>LA </a:t>
            </a:r>
            <a:r>
              <a:rPr lang="en" sz="1800" dirty="0" smtClean="0"/>
              <a:t>Hackathon</a:t>
            </a:r>
            <a:endParaRPr lang="en" sz="1800" dirty="0"/>
          </a:p>
        </p:txBody>
      </p:sp>
      <p:sp>
        <p:nvSpPr>
          <p:cNvPr id="24" name="Shape 24"/>
          <p:cNvSpPr/>
          <p:nvPr/>
        </p:nvSpPr>
        <p:spPr>
          <a:xfrm>
            <a:off x="762000" y="331625"/>
            <a:ext cx="7620000" cy="5715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1410563" y="1804298"/>
            <a:ext cx="2818970" cy="2779326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85" name="Shape 85"/>
          <p:cNvSpPr/>
          <p:nvPr/>
        </p:nvSpPr>
        <p:spPr>
          <a:xfrm>
            <a:off x="5091723" y="2048313"/>
            <a:ext cx="3243728" cy="2215097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86" name="Shape 86"/>
          <p:cNvSpPr txBox="1"/>
          <p:nvPr/>
        </p:nvSpPr>
        <p:spPr>
          <a:xfrm>
            <a:off x="808548" y="4933801"/>
            <a:ext cx="4022999" cy="1085999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buNone/>
            </a:pPr>
            <a:r>
              <a:rPr lang="en" sz="4800"/>
              <a:t>Cocoa Touch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5559637" y="4933801"/>
            <a:ext cx="2307899" cy="950399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buNone/>
            </a:pPr>
            <a:r>
              <a:rPr lang="en" sz="4800"/>
              <a:t>Sinatra</a:t>
            </a:r>
          </a:p>
        </p:txBody>
      </p:sp>
      <p:sp>
        <p:nvSpPr>
          <p:cNvPr id="6" name="Shape 53"/>
          <p:cNvSpPr txBox="1">
            <a:spLocks noGrp="1"/>
          </p:cNvSpPr>
          <p:nvPr>
            <p:ph type="title"/>
          </p:nvPr>
        </p:nvSpPr>
        <p:spPr>
          <a:xfrm>
            <a:off x="457200" y="740559"/>
            <a:ext cx="1371600" cy="677078"/>
          </a:xfrm>
          <a:prstGeom prst="rect">
            <a:avLst/>
          </a:prstGeom>
        </p:spPr>
        <p:txBody>
          <a:bodyPr wrap="square"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 sz="3200" b="0" dirty="0" smtClean="0"/>
              <a:t>the</a:t>
            </a:r>
            <a:r>
              <a:rPr lang="en" sz="3200" dirty="0" smtClean="0"/>
              <a:t> </a:t>
            </a:r>
            <a:endParaRPr lang="en" sz="3200" dirty="0"/>
          </a:p>
        </p:txBody>
      </p:sp>
      <p:sp>
        <p:nvSpPr>
          <p:cNvPr id="7" name="Shape 55"/>
          <p:cNvSpPr/>
          <p:nvPr/>
        </p:nvSpPr>
        <p:spPr>
          <a:xfrm>
            <a:off x="1381000" y="175862"/>
            <a:ext cx="2276600" cy="170745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id="8" name="Shape 56"/>
          <p:cNvSpPr txBox="1">
            <a:spLocks/>
          </p:cNvSpPr>
          <p:nvPr/>
        </p:nvSpPr>
        <p:spPr>
          <a:xfrm>
            <a:off x="3555100" y="740559"/>
            <a:ext cx="3982199" cy="677078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developers:</a:t>
            </a:r>
            <a:endParaRPr kumimoji="0" lang="en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3"/>
          <p:cNvSpPr txBox="1">
            <a:spLocks noGrp="1"/>
          </p:cNvSpPr>
          <p:nvPr>
            <p:ph type="title"/>
          </p:nvPr>
        </p:nvSpPr>
        <p:spPr>
          <a:xfrm>
            <a:off x="1169300" y="3048247"/>
            <a:ext cx="3707500" cy="677078"/>
          </a:xfrm>
          <a:prstGeom prst="rect">
            <a:avLst/>
          </a:prstGeom>
        </p:spPr>
        <p:txBody>
          <a:bodyPr wrap="square"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-US" sz="3200" b="0" dirty="0" smtClean="0"/>
              <a:t>and now </a:t>
            </a:r>
            <a:r>
              <a:rPr lang="en" sz="3200" b="0" dirty="0" smtClean="0"/>
              <a:t>the</a:t>
            </a:r>
            <a:r>
              <a:rPr lang="en" sz="3200" dirty="0" smtClean="0"/>
              <a:t> </a:t>
            </a:r>
            <a:endParaRPr lang="en" sz="3200" dirty="0"/>
          </a:p>
        </p:txBody>
      </p:sp>
      <p:sp>
        <p:nvSpPr>
          <p:cNvPr id="6" name="Shape 55"/>
          <p:cNvSpPr/>
          <p:nvPr/>
        </p:nvSpPr>
        <p:spPr>
          <a:xfrm>
            <a:off x="3740301" y="2483550"/>
            <a:ext cx="2276600" cy="170745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sp>
      <p:sp>
        <p:nvSpPr>
          <p:cNvPr id="7" name="Shape 56"/>
          <p:cNvSpPr txBox="1">
            <a:spLocks/>
          </p:cNvSpPr>
          <p:nvPr/>
        </p:nvSpPr>
        <p:spPr>
          <a:xfrm>
            <a:off x="5923801" y="3048247"/>
            <a:ext cx="3982199" cy="677078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  <a:tabLst/>
              <a:defRPr/>
            </a:pPr>
            <a:r>
              <a:rPr lang="en-US" sz="3200" noProof="0" dirty="0" smtClean="0"/>
              <a:t>demo. . .</a:t>
            </a:r>
            <a:endParaRPr kumimoji="0" lang="en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55"/>
          <p:cNvSpPr/>
          <p:nvPr/>
        </p:nvSpPr>
        <p:spPr>
          <a:xfrm>
            <a:off x="3581400" y="609600"/>
            <a:ext cx="2276600" cy="170745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7" name="Shape 56"/>
          <p:cNvSpPr txBox="1">
            <a:spLocks/>
          </p:cNvSpPr>
          <p:nvPr/>
        </p:nvSpPr>
        <p:spPr>
          <a:xfrm>
            <a:off x="1143000" y="2667000"/>
            <a:ext cx="7543800" cy="3139291"/>
          </a:xfrm>
          <a:prstGeom prst="rect">
            <a:avLst/>
          </a:prstGeom>
        </p:spPr>
        <p:txBody>
          <a:bodyPr wrap="square" lIns="91425" tIns="91425" rIns="91425" bIns="91425" anchor="b" anchorCtr="0">
            <a:spAutoFit/>
          </a:bodyPr>
          <a:lstStyle/>
          <a:p>
            <a:pPr lvl="0">
              <a:buClr>
                <a:srgbClr val="000000"/>
              </a:buClr>
              <a:buSzPct val="30555"/>
              <a:defRPr/>
            </a:pPr>
            <a:r>
              <a:rPr lang="en-US" sz="3200" dirty="0" smtClean="0">
                <a:hlinkClick r:id="rId3"/>
              </a:rPr>
              <a:t>https://github.com/jstart/Spot-</a:t>
            </a:r>
            <a:r>
              <a:rPr lang="en-US" sz="3200" dirty="0" smtClean="0">
                <a:hlinkClick r:id="rId3"/>
              </a:rPr>
              <a:t>Go</a:t>
            </a:r>
            <a:endParaRPr lang="en-US" sz="3200" dirty="0" smtClean="0"/>
          </a:p>
          <a:p>
            <a:pPr lvl="0">
              <a:buClr>
                <a:srgbClr val="000000"/>
              </a:buClr>
              <a:buSzPct val="30555"/>
              <a:defRPr/>
            </a:pPr>
            <a:endParaRPr lang="en-US" sz="3200" dirty="0" smtClean="0"/>
          </a:p>
          <a:p>
            <a:pPr lvl="0">
              <a:buClr>
                <a:srgbClr val="000000"/>
              </a:buClr>
              <a:buSzPct val="30555"/>
              <a:defRPr/>
            </a:pPr>
            <a:r>
              <a:rPr lang="en-US" sz="3200" b="1" dirty="0" smtClean="0">
                <a:hlinkClick r:id="rId4"/>
              </a:rPr>
              <a:t>http://bit.ly/</a:t>
            </a:r>
            <a:r>
              <a:rPr lang="en-US" sz="3200" b="1" dirty="0" smtClean="0">
                <a:hlinkClick r:id="rId4"/>
              </a:rPr>
              <a:t>IgubsK</a:t>
            </a:r>
            <a:endParaRPr lang="en-US" sz="3200" b="1" dirty="0" smtClean="0"/>
          </a:p>
          <a:p>
            <a:pPr lvl="0">
              <a:buClr>
                <a:srgbClr val="000000"/>
              </a:buClr>
              <a:buSzPct val="30555"/>
              <a:defRPr/>
            </a:pPr>
            <a:endParaRPr lang="en-US" sz="3200" b="1" dirty="0" smtClean="0"/>
          </a:p>
          <a:p>
            <a:pPr lvl="0">
              <a:buClr>
                <a:srgbClr val="000000"/>
              </a:buClr>
              <a:buSzPct val="30555"/>
              <a:defRPr/>
            </a:pP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lvl="0">
              <a:buClr>
                <a:srgbClr val="000000"/>
              </a:buClr>
              <a:buSzPct val="30555"/>
              <a:defRPr/>
            </a:pPr>
            <a:endParaRPr kumimoji="0" lang="en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68091" y="3397669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900302" y="1828800"/>
            <a:ext cx="3994500" cy="3877954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dirty="0"/>
              <a:t>
christopher truman</a:t>
            </a:r>
          </a:p>
          <a:p>
            <a:endParaRPr dirty="0"/>
          </a:p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endParaRPr lang="en" dirty="0" smtClean="0"/>
          </a:p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 dirty="0" smtClean="0"/>
              <a:t>joe </a:t>
            </a:r>
            <a:r>
              <a:rPr lang="en" dirty="0"/>
              <a:t>rozner</a:t>
            </a:r>
          </a:p>
          <a:p>
            <a:endParaRPr dirty="0"/>
          </a:p>
          <a:p>
            <a:endParaRPr dirty="0"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5149500" y="1828800"/>
            <a:ext cx="3994500" cy="3339345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dirty="0"/>
              <a:t>
hana nesbitt</a:t>
            </a:r>
          </a:p>
          <a:p>
            <a:endParaRPr dirty="0"/>
          </a:p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endParaRPr lang="en" dirty="0" smtClean="0"/>
          </a:p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 dirty="0" smtClean="0"/>
              <a:t>peter </a:t>
            </a:r>
            <a:r>
              <a:rPr lang="en" dirty="0"/>
              <a:t>kovach</a:t>
            </a:r>
          </a:p>
          <a:p>
            <a:endParaRPr dirty="0"/>
          </a:p>
        </p:txBody>
      </p:sp>
      <p:sp>
        <p:nvSpPr>
          <p:cNvPr id="7" name="Shape 53"/>
          <p:cNvSpPr txBox="1">
            <a:spLocks/>
          </p:cNvSpPr>
          <p:nvPr/>
        </p:nvSpPr>
        <p:spPr>
          <a:xfrm>
            <a:off x="457200" y="740559"/>
            <a:ext cx="1371600" cy="67707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spAutoFit/>
          </a:bodyPr>
          <a:lstStyle/>
          <a:p>
            <a:pPr marL="0" marR="0" lvl="0" indent="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kumimoji="0" lang="en" sz="3200" b="1" i="0" u="none" strike="noStrike" kern="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endParaRPr kumimoji="0" lang="en" sz="3200" b="1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55"/>
          <p:cNvSpPr/>
          <p:nvPr/>
        </p:nvSpPr>
        <p:spPr>
          <a:xfrm>
            <a:off x="1371600" y="175862"/>
            <a:ext cx="2276600" cy="17074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9" name="Shape 56"/>
          <p:cNvSpPr txBox="1">
            <a:spLocks/>
          </p:cNvSpPr>
          <p:nvPr/>
        </p:nvSpPr>
        <p:spPr>
          <a:xfrm>
            <a:off x="3555100" y="740559"/>
            <a:ext cx="3982199" cy="67707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team:</a:t>
            </a:r>
            <a:endParaRPr kumimoji="0" lang="en" sz="32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788876" y="2579512"/>
            <a:ext cx="4762500" cy="124777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39" name="Shape 39"/>
          <p:cNvSpPr/>
          <p:nvPr/>
        </p:nvSpPr>
        <p:spPr>
          <a:xfrm>
            <a:off x="788876" y="4782737"/>
            <a:ext cx="7954348" cy="91612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6" name="Shape 53"/>
          <p:cNvSpPr txBox="1">
            <a:spLocks/>
          </p:cNvSpPr>
          <p:nvPr/>
        </p:nvSpPr>
        <p:spPr>
          <a:xfrm>
            <a:off x="228600" y="869497"/>
            <a:ext cx="1371600" cy="67707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spAutoFit/>
          </a:bodyPr>
          <a:lstStyle/>
          <a:p>
            <a:pPr marL="0" marR="0" lvl="0" indent="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kumimoji="0" lang="e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endParaRPr kumimoji="0" lang="en" sz="3200" b="1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55"/>
          <p:cNvSpPr/>
          <p:nvPr/>
        </p:nvSpPr>
        <p:spPr>
          <a:xfrm>
            <a:off x="1143000" y="304800"/>
            <a:ext cx="2276600" cy="170745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id="8" name="Shape 56"/>
          <p:cNvSpPr txBox="1">
            <a:spLocks/>
          </p:cNvSpPr>
          <p:nvPr/>
        </p:nvSpPr>
        <p:spPr>
          <a:xfrm>
            <a:off x="3326500" y="869497"/>
            <a:ext cx="3982199" cy="67707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APIs:</a:t>
            </a:r>
            <a:endParaRPr kumimoji="0" lang="en" sz="32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46"/>
          <p:cNvSpPr/>
          <p:nvPr/>
        </p:nvSpPr>
        <p:spPr>
          <a:xfrm>
            <a:off x="304800" y="4038600"/>
            <a:ext cx="3533775" cy="195262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45" name="Shape 45"/>
          <p:cNvSpPr/>
          <p:nvPr/>
        </p:nvSpPr>
        <p:spPr>
          <a:xfrm>
            <a:off x="3964925" y="3303248"/>
            <a:ext cx="4771315" cy="3181914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679004"/>
            <a:ext cx="8229600" cy="738633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 dirty="0"/>
              <a:t>t</a:t>
            </a:r>
            <a:r>
              <a:rPr lang="en" dirty="0" smtClean="0"/>
              <a:t>he </a:t>
            </a:r>
            <a:r>
              <a:rPr lang="en" dirty="0"/>
              <a:t>p</a:t>
            </a:r>
            <a:r>
              <a:rPr lang="en" dirty="0" smtClean="0"/>
              <a:t>roblem</a:t>
            </a:r>
            <a:r>
              <a:rPr lang="en" dirty="0"/>
              <a:t>:</a:t>
            </a:r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672299" cy="1723518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dirty="0"/>
              <a:t> - </a:t>
            </a:r>
            <a:r>
              <a:rPr lang="en" dirty="0" smtClean="0"/>
              <a:t>unknown </a:t>
            </a:r>
            <a:r>
              <a:rPr lang="en" dirty="0"/>
              <a:t>place</a:t>
            </a:r>
          </a:p>
          <a:p>
            <a:endParaRPr dirty="0"/>
          </a:p>
          <a:p>
            <a:endParaRPr dirty="0"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457200" y="2439950"/>
            <a:ext cx="6104099" cy="104641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 sz="2800" dirty="0"/>
              <a:t> </a:t>
            </a:r>
            <a:r>
              <a:rPr lang="en" sz="2800" dirty="0" smtClean="0"/>
              <a:t>- “what </a:t>
            </a:r>
            <a:r>
              <a:rPr lang="en" sz="2800" dirty="0"/>
              <a:t>do you want" syndrome</a:t>
            </a:r>
          </a:p>
          <a:p>
            <a:endParaRPr sz="28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457200" y="740559"/>
            <a:ext cx="1371600" cy="677078"/>
          </a:xfrm>
          <a:prstGeom prst="rect">
            <a:avLst/>
          </a:prstGeom>
        </p:spPr>
        <p:txBody>
          <a:bodyPr wrap="square"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 sz="3200" b="0" dirty="0" smtClean="0"/>
              <a:t>the</a:t>
            </a:r>
            <a:r>
              <a:rPr lang="en" sz="3200" dirty="0" smtClean="0"/>
              <a:t> </a:t>
            </a:r>
            <a:endParaRPr lang="en" sz="3200" dirty="0"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457200" y="1728087"/>
            <a:ext cx="8229600" cy="4124176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indent="-419100">
              <a:buSzPct val="208333"/>
              <a:buFont typeface="Wingdings" pitchFamily="2" charset="2"/>
              <a:buChar char="§"/>
            </a:pPr>
            <a:r>
              <a:rPr lang="en-US" sz="2400" dirty="0" smtClean="0"/>
              <a:t>hyper-local, GPS based</a:t>
            </a:r>
          </a:p>
          <a:p>
            <a:pPr marL="457200" indent="-419100">
              <a:buSzPct val="208333"/>
              <a:buFont typeface="Wingdings" pitchFamily="2" charset="2"/>
              <a:buChar char="§"/>
            </a:pPr>
            <a:endParaRPr lang="en-US" sz="2400" dirty="0" smtClean="0"/>
          </a:p>
          <a:p>
            <a:pPr marL="457200" indent="-419100">
              <a:buSzPct val="208333"/>
              <a:buFont typeface="Wingdings" pitchFamily="2" charset="2"/>
              <a:buChar char="§"/>
            </a:pPr>
            <a:r>
              <a:rPr lang="en-US" sz="2400" dirty="0" smtClean="0"/>
              <a:t>four simple results</a:t>
            </a:r>
          </a:p>
          <a:p>
            <a:pPr marL="457200" indent="-419100">
              <a:buSzPct val="208333"/>
              <a:buFont typeface="Wingdings" pitchFamily="2" charset="2"/>
              <a:buChar char="§"/>
            </a:pPr>
            <a:endParaRPr lang="en-US" sz="2400" dirty="0" smtClean="0"/>
          </a:p>
          <a:p>
            <a:pPr marL="457200" indent="-419100">
              <a:buSzPct val="208333"/>
              <a:buFont typeface="Wingdings" pitchFamily="2" charset="2"/>
              <a:buChar char="§"/>
            </a:pPr>
            <a:r>
              <a:rPr lang="en-US" sz="2400" dirty="0" smtClean="0"/>
              <a:t>friendly, clean design</a:t>
            </a:r>
          </a:p>
          <a:p>
            <a:pPr marL="457200" indent="-419100">
              <a:buSzPct val="208333"/>
              <a:buFont typeface="Wingdings" pitchFamily="2" charset="2"/>
              <a:buChar char="§"/>
            </a:pPr>
            <a:endParaRPr lang="en-US" sz="2400" dirty="0" smtClean="0"/>
          </a:p>
          <a:p>
            <a:pPr marL="457200" indent="-419100">
              <a:buSzPct val="208333"/>
              <a:buFont typeface="Wingdings" pitchFamily="2" charset="2"/>
              <a:buChar char="§"/>
            </a:pPr>
            <a:r>
              <a:rPr lang="en-US" sz="2400" dirty="0" smtClean="0"/>
              <a:t>in-app directions </a:t>
            </a:r>
          </a:p>
          <a:p>
            <a:pPr marL="457200" indent="-419100">
              <a:buSzPct val="208333"/>
              <a:buFont typeface="Wingdings" pitchFamily="2" charset="2"/>
              <a:buChar char="§"/>
            </a:pPr>
            <a:endParaRPr lang="en-US" sz="2400" dirty="0" smtClean="0"/>
          </a:p>
          <a:p>
            <a:pPr marL="457200" indent="-419100">
              <a:buSzPct val="208333"/>
              <a:buFont typeface="Wingdings" pitchFamily="2" charset="2"/>
              <a:buChar char="§"/>
            </a:pPr>
            <a:r>
              <a:rPr lang="en-US" sz="2400" dirty="0" smtClean="0"/>
              <a:t>visual inspiration</a:t>
            </a:r>
          </a:p>
        </p:txBody>
      </p:sp>
      <p:sp>
        <p:nvSpPr>
          <p:cNvPr id="55" name="Shape 55"/>
          <p:cNvSpPr/>
          <p:nvPr/>
        </p:nvSpPr>
        <p:spPr>
          <a:xfrm>
            <a:off x="1371600" y="175862"/>
            <a:ext cx="2276600" cy="17074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56" name="Shape 56"/>
          <p:cNvSpPr txBox="1">
            <a:spLocks noGrp="1"/>
          </p:cNvSpPr>
          <p:nvPr>
            <p:ph type="title" idx="2"/>
          </p:nvPr>
        </p:nvSpPr>
        <p:spPr>
          <a:xfrm>
            <a:off x="3555100" y="740559"/>
            <a:ext cx="3982199" cy="677078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 sz="3200" dirty="0"/>
              <a:t>solution: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 rot="-5400000">
            <a:off x="2430374" y="998626"/>
            <a:ext cx="4511881" cy="601982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4" name="Shape 53"/>
          <p:cNvSpPr txBox="1">
            <a:spLocks/>
          </p:cNvSpPr>
          <p:nvPr/>
        </p:nvSpPr>
        <p:spPr>
          <a:xfrm>
            <a:off x="666001" y="740559"/>
            <a:ext cx="1371600" cy="677078"/>
          </a:xfrm>
          <a:prstGeom prst="rect">
            <a:avLst/>
          </a:prstGeom>
        </p:spPr>
        <p:txBody>
          <a:bodyPr wrap="square" lIns="91425" tIns="91425" rIns="91425" bIns="91425" anchor="b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the </a:t>
            </a:r>
            <a:endParaRPr kumimoji="0" lang="en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Shape 55"/>
          <p:cNvSpPr/>
          <p:nvPr/>
        </p:nvSpPr>
        <p:spPr>
          <a:xfrm>
            <a:off x="1351801" y="175862"/>
            <a:ext cx="2276600" cy="170745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6" name="Shape 56"/>
          <p:cNvSpPr txBox="1">
            <a:spLocks/>
          </p:cNvSpPr>
          <p:nvPr/>
        </p:nvSpPr>
        <p:spPr>
          <a:xfrm>
            <a:off x="3485401" y="740559"/>
            <a:ext cx="3982199" cy="677078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  <a:tabLst/>
              <a:defRPr/>
            </a:pPr>
            <a:r>
              <a:rPr lang="en-US" sz="3200" dirty="0" smtClean="0"/>
              <a:t>concept design</a:t>
            </a:r>
            <a:r>
              <a:rPr kumimoji="0" lang="e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:</a:t>
            </a:r>
            <a:endParaRPr kumimoji="0" lang="en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G_452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685800"/>
            <a:ext cx="7315200" cy="5463822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2997201" y="1524000"/>
            <a:ext cx="3251199" cy="48768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4" name="Shape 53"/>
          <p:cNvSpPr txBox="1">
            <a:spLocks/>
          </p:cNvSpPr>
          <p:nvPr/>
        </p:nvSpPr>
        <p:spPr>
          <a:xfrm>
            <a:off x="457200" y="664359"/>
            <a:ext cx="1371600" cy="677078"/>
          </a:xfrm>
          <a:prstGeom prst="rect">
            <a:avLst/>
          </a:prstGeom>
        </p:spPr>
        <p:txBody>
          <a:bodyPr wrap="square" lIns="91425" tIns="91425" rIns="91425" bIns="91425" anchor="b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the </a:t>
            </a:r>
            <a:endParaRPr kumimoji="0" lang="en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Shape 55"/>
          <p:cNvSpPr/>
          <p:nvPr/>
        </p:nvSpPr>
        <p:spPr>
          <a:xfrm>
            <a:off x="1066800" y="76200"/>
            <a:ext cx="2276600" cy="170745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6" name="Shape 56"/>
          <p:cNvSpPr txBox="1">
            <a:spLocks/>
          </p:cNvSpPr>
          <p:nvPr/>
        </p:nvSpPr>
        <p:spPr>
          <a:xfrm>
            <a:off x="3200400" y="664359"/>
            <a:ext cx="3982199" cy="677078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UI design:</a:t>
            </a:r>
            <a:endParaRPr kumimoji="0" lang="en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1524000" y="2628900"/>
            <a:ext cx="6096000" cy="838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86</Words>
  <Application>Microsoft Macintosh PowerPoint</Application>
  <PresentationFormat>On-screen Show (4:3)</PresentationFormat>
  <Paragraphs>41</Paragraphs>
  <Slides>12</Slides>
  <Notes>10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/>
      <vt:lpstr>Slide 1</vt:lpstr>
      <vt:lpstr>Slide 2</vt:lpstr>
      <vt:lpstr>Slide 3</vt:lpstr>
      <vt:lpstr>the problem:</vt:lpstr>
      <vt:lpstr>the </vt:lpstr>
      <vt:lpstr>Slide 6</vt:lpstr>
      <vt:lpstr>Slide 7</vt:lpstr>
      <vt:lpstr>Slide 8</vt:lpstr>
      <vt:lpstr>Slide 9</vt:lpstr>
      <vt:lpstr>the </vt:lpstr>
      <vt:lpstr>and now the 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Hana</dc:creator>
  <cp:lastModifiedBy>corp152</cp:lastModifiedBy>
  <cp:revision>10</cp:revision>
  <dcterms:created xsi:type="dcterms:W3CDTF">2012-04-29T22:54:41Z</dcterms:created>
  <dcterms:modified xsi:type="dcterms:W3CDTF">2012-04-29T23:15:43Z</dcterms:modified>
</cp:coreProperties>
</file>