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等线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等线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等线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等线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等线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等线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等线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等线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等线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0027" autoAdjust="0"/>
    <p:restoredTop sz="94660"/>
  </p:normalViewPr>
  <p:slideViewPr>
    <p:cSldViewPr snapToGrid="0">
      <p:cViewPr varScale="1">
        <p:scale>
          <a:sx n="88" d="100"/>
          <a:sy n="88" d="100"/>
        </p:scale>
        <p:origin x="-1190" y="-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/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/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6DCD4-2495-47A7-85C5-95E94EF33A42}" type="datetimeFigureOut">
              <a:rPr lang="zh-CN" altLang="en-US"/>
              <a:pPr>
                <a:defRPr/>
              </a:pPr>
              <a:t>2020/4/10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75C8-5FB2-4E5F-9B7E-AE192FD7D7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/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E39EE-935D-4D53-A28E-4C3162F9ECE6}" type="datetimeFigureOut">
              <a:rPr lang="zh-CN" altLang="en-US"/>
              <a:pPr>
                <a:defRPr/>
              </a:pPr>
              <a:t>2020/4/10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AC7A28-FA56-484C-B82A-F2D0B80B7A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/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/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37509D-C6BF-40CC-A05F-E934DFEB4506}" type="datetimeFigureOut">
              <a:rPr lang="zh-CN" altLang="en-US"/>
              <a:pPr>
                <a:defRPr/>
              </a:pPr>
              <a:t>2020/4/10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A919F0-1716-4462-897E-020090181CD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D43FCB-2208-410F-B3D2-CCCE2C662E52}" type="datetimeFigureOut">
              <a:rPr lang="zh-CN" altLang="en-US"/>
              <a:pPr>
                <a:defRPr/>
              </a:pPr>
              <a:t>2020/4/10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010001-FD74-4E2C-98F3-01BCAB48369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/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6A37A3-33A6-4C65-B324-1E9D3C27D8DF}" type="datetimeFigureOut">
              <a:rPr lang="zh-CN" altLang="en-US"/>
              <a:pPr>
                <a:defRPr/>
              </a:pPr>
              <a:t>2020/4/10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340CC2-4F56-4885-B82A-AC8A71C886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/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/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867993-8A8D-43F1-BD31-A8868D16BF53}" type="datetimeFigureOut">
              <a:rPr lang="zh-CN" altLang="en-US"/>
              <a:pPr>
                <a:defRPr/>
              </a:pPr>
              <a:t>2020/4/10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9B602F-5FB6-46D8-87E6-9084A860F8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/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/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/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/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4431A2-07BC-4383-9C49-9E69DC392720}" type="datetimeFigureOut">
              <a:rPr lang="zh-CN" altLang="en-US"/>
              <a:pPr>
                <a:defRPr/>
              </a:pPr>
              <a:t>2020/4/10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CF9C79-C814-49D5-9EE5-E7811AD4B7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AC6742-380B-42B1-A06E-CB208E21519E}" type="datetimeFigureOut">
              <a:rPr lang="zh-CN" altLang="en-US"/>
              <a:pPr>
                <a:defRPr/>
              </a:pPr>
              <a:t>2020/4/10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785208-438F-42B7-B3F4-C0C65572F0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E4F95E-0B9D-443A-8358-717FEEB053E2}" type="datetimeFigureOut">
              <a:rPr lang="zh-CN" altLang="en-US"/>
              <a:pPr>
                <a:defRPr/>
              </a:pPr>
              <a:t>2020/4/10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1CBAE5-AEDF-4953-A20E-EB78285A24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/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8793BC-AD8D-463E-9AEB-6B2143586D42}" type="datetimeFigureOut">
              <a:rPr lang="zh-CN" altLang="en-US"/>
              <a:pPr>
                <a:defRPr/>
              </a:pPr>
              <a:t>2020/4/10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8ABEB-0691-4A99-8D6B-C57B05EF409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/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/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8B223D-B8CC-49AA-95E2-B27572FB171D}" type="datetimeFigureOut">
              <a:rPr lang="zh-CN" altLang="en-US"/>
              <a:pPr>
                <a:defRPr/>
              </a:pPr>
              <a:t>2020/4/10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1F44C0-71E7-4075-9B37-F4D0E837F1F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21B2DB-25A7-4B79-887D-94D0F1CA34B1}" type="datetimeFigureOut">
              <a:rPr lang="zh-CN" altLang="en-US"/>
              <a:pPr>
                <a:defRPr/>
              </a:pPr>
              <a:t>2020/4/10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C354FF4-B3D6-46EC-AD9B-91E2E2DE53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等线 Light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等线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等线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流程图: 可选过程 124">
            <a:extLst>
              <a:ext uri="{FF2B5EF4-FFF2-40B4-BE49-F238E27FC236}"/>
            </a:extLst>
          </p:cNvPr>
          <p:cNvSpPr/>
          <p:nvPr/>
        </p:nvSpPr>
        <p:spPr>
          <a:xfrm>
            <a:off x="6673850" y="4475163"/>
            <a:ext cx="754063" cy="274637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dirty="0"/>
              <a:t>双击震动键</a:t>
            </a:r>
          </a:p>
        </p:txBody>
      </p:sp>
      <p:sp>
        <p:nvSpPr>
          <p:cNvPr id="124" name="流程图: 可选过程 123">
            <a:extLst>
              <a:ext uri="{FF2B5EF4-FFF2-40B4-BE49-F238E27FC236}"/>
            </a:extLst>
          </p:cNvPr>
          <p:cNvSpPr/>
          <p:nvPr/>
        </p:nvSpPr>
        <p:spPr>
          <a:xfrm>
            <a:off x="2462213" y="4457700"/>
            <a:ext cx="727075" cy="274638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dirty="0"/>
              <a:t>双击吸吮键</a:t>
            </a:r>
          </a:p>
        </p:txBody>
      </p:sp>
      <p:sp>
        <p:nvSpPr>
          <p:cNvPr id="74" name="流程图: 可选过程 73">
            <a:extLst>
              <a:ext uri="{FF2B5EF4-FFF2-40B4-BE49-F238E27FC236}"/>
            </a:extLst>
          </p:cNvPr>
          <p:cNvSpPr/>
          <p:nvPr/>
        </p:nvSpPr>
        <p:spPr>
          <a:xfrm>
            <a:off x="2620963" y="3786188"/>
            <a:ext cx="657225" cy="273050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dirty="0"/>
              <a:t>双击</a:t>
            </a:r>
          </a:p>
        </p:txBody>
      </p:sp>
      <p:sp>
        <p:nvSpPr>
          <p:cNvPr id="58" name="流程图: 可选过程 57">
            <a:extLst>
              <a:ext uri="{FF2B5EF4-FFF2-40B4-BE49-F238E27FC236}"/>
            </a:extLst>
          </p:cNvPr>
          <p:cNvSpPr/>
          <p:nvPr/>
        </p:nvSpPr>
        <p:spPr>
          <a:xfrm>
            <a:off x="7840663" y="2754313"/>
            <a:ext cx="657225" cy="273050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dirty="0"/>
              <a:t>长按</a:t>
            </a:r>
          </a:p>
        </p:txBody>
      </p:sp>
      <p:sp>
        <p:nvSpPr>
          <p:cNvPr id="120" name="流程图: 可选过程 119">
            <a:extLst>
              <a:ext uri="{FF2B5EF4-FFF2-40B4-BE49-F238E27FC236}"/>
            </a:extLst>
          </p:cNvPr>
          <p:cNvSpPr/>
          <p:nvPr/>
        </p:nvSpPr>
        <p:spPr>
          <a:xfrm>
            <a:off x="1643063" y="941388"/>
            <a:ext cx="657225" cy="274637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dirty="0"/>
              <a:t>长按</a:t>
            </a:r>
          </a:p>
        </p:txBody>
      </p:sp>
      <p:sp>
        <p:nvSpPr>
          <p:cNvPr id="78" name="矩形: 圆角 77">
            <a:extLst>
              <a:ext uri="{FF2B5EF4-FFF2-40B4-BE49-F238E27FC236}"/>
            </a:extLst>
          </p:cNvPr>
          <p:cNvSpPr/>
          <p:nvPr/>
        </p:nvSpPr>
        <p:spPr>
          <a:xfrm>
            <a:off x="2338388" y="531813"/>
            <a:ext cx="5380037" cy="1006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/>
            </a:extLst>
          </p:cNvPr>
          <p:cNvSpPr/>
          <p:nvPr/>
        </p:nvSpPr>
        <p:spPr>
          <a:xfrm>
            <a:off x="2339975" y="2413000"/>
            <a:ext cx="5545138" cy="10080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2" name="流程图: 可选过程 41">
            <a:extLst>
              <a:ext uri="{FF2B5EF4-FFF2-40B4-BE49-F238E27FC236}"/>
            </a:extLst>
          </p:cNvPr>
          <p:cNvSpPr/>
          <p:nvPr/>
        </p:nvSpPr>
        <p:spPr>
          <a:xfrm>
            <a:off x="933450" y="825500"/>
            <a:ext cx="876300" cy="419100"/>
          </a:xfrm>
          <a:prstGeom prst="flowChartAlternateProcess">
            <a:avLst/>
          </a:prstGeom>
          <a:solidFill>
            <a:schemeClr val="accent4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1100">
                <a:solidFill>
                  <a:schemeClr val="tx1"/>
                </a:solidFill>
                <a:cs typeface="等线"/>
              </a:rPr>
              <a:t>吸吮键</a:t>
            </a:r>
            <a:r>
              <a:rPr lang="en-US" altLang="zh-CN" sz="1100">
                <a:solidFill>
                  <a:schemeClr val="tx1"/>
                </a:solidFill>
                <a:cs typeface="等线"/>
              </a:rPr>
              <a:t>S1</a:t>
            </a:r>
          </a:p>
        </p:txBody>
      </p:sp>
      <p:sp>
        <p:nvSpPr>
          <p:cNvPr id="56" name="流程图: 可选过程 55">
            <a:extLst>
              <a:ext uri="{FF2B5EF4-FFF2-40B4-BE49-F238E27FC236}"/>
            </a:extLst>
          </p:cNvPr>
          <p:cNvSpPr/>
          <p:nvPr/>
        </p:nvSpPr>
        <p:spPr>
          <a:xfrm>
            <a:off x="2503488" y="612775"/>
            <a:ext cx="1127125" cy="792163"/>
          </a:xfrm>
          <a:prstGeom prst="flowChartAlternate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/>
              <a:t>吸吮功能开启（同时两指示灯亮起）</a:t>
            </a:r>
            <a:endParaRPr lang="en-US" altLang="zh-CN" sz="1100" dirty="0"/>
          </a:p>
        </p:txBody>
      </p:sp>
      <p:sp>
        <p:nvSpPr>
          <p:cNvPr id="75" name="流程图: 可选过程 74">
            <a:extLst>
              <a:ext uri="{FF2B5EF4-FFF2-40B4-BE49-F238E27FC236}"/>
            </a:extLst>
          </p:cNvPr>
          <p:cNvSpPr/>
          <p:nvPr/>
        </p:nvSpPr>
        <p:spPr>
          <a:xfrm>
            <a:off x="1593850" y="5902325"/>
            <a:ext cx="1249363" cy="396875"/>
          </a:xfrm>
          <a:prstGeom prst="flowChartAlternate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/>
              <a:t>充电时按键白灯呼吸</a:t>
            </a:r>
          </a:p>
        </p:txBody>
      </p:sp>
      <p:cxnSp>
        <p:nvCxnSpPr>
          <p:cNvPr id="77" name="直接箭头连接符 76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>
            <a:off x="2911475" y="6048375"/>
            <a:ext cx="4460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流程图: 可选过程 81">
            <a:extLst>
              <a:ext uri="{FF2B5EF4-FFF2-40B4-BE49-F238E27FC236}"/>
            </a:extLst>
          </p:cNvPr>
          <p:cNvSpPr/>
          <p:nvPr/>
        </p:nvSpPr>
        <p:spPr>
          <a:xfrm>
            <a:off x="3443288" y="5900738"/>
            <a:ext cx="1249362" cy="407987"/>
          </a:xfrm>
          <a:prstGeom prst="flowChartAlternate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/>
              <a:t>充满时按键白灯长亮</a:t>
            </a:r>
          </a:p>
        </p:txBody>
      </p:sp>
      <p:sp>
        <p:nvSpPr>
          <p:cNvPr id="13325" name="文本框 82"/>
          <p:cNvSpPr txBox="1">
            <a:spLocks noChangeArrowheads="1"/>
          </p:cNvSpPr>
          <p:nvPr/>
        </p:nvSpPr>
        <p:spPr bwMode="auto">
          <a:xfrm>
            <a:off x="933450" y="5929313"/>
            <a:ext cx="1614488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200">
                <a:latin typeface="等线"/>
                <a:ea typeface="等线"/>
              </a:rPr>
              <a:t>充电</a:t>
            </a:r>
          </a:p>
        </p:txBody>
      </p:sp>
      <p:sp>
        <p:nvSpPr>
          <p:cNvPr id="13326" name="文本框 70"/>
          <p:cNvSpPr txBox="1">
            <a:spLocks noChangeArrowheads="1"/>
          </p:cNvSpPr>
          <p:nvPr/>
        </p:nvSpPr>
        <p:spPr bwMode="auto">
          <a:xfrm>
            <a:off x="7248525" y="5821363"/>
            <a:ext cx="4225925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200">
                <a:latin typeface="等线"/>
                <a:ea typeface="等线"/>
              </a:rPr>
              <a:t>电量不足时两个键白灯同时闪烁，加热功能自动停止</a:t>
            </a:r>
          </a:p>
        </p:txBody>
      </p:sp>
      <p:cxnSp>
        <p:nvCxnSpPr>
          <p:cNvPr id="109" name="直接箭头连接符 108">
            <a:extLst>
              <a:ext uri="{FF2B5EF4-FFF2-40B4-BE49-F238E27FC236}"/>
            </a:extLst>
          </p:cNvPr>
          <p:cNvCxnSpPr>
            <a:cxnSpLocks/>
            <a:stCxn id="56" idx="3"/>
          </p:cNvCxnSpPr>
          <p:nvPr/>
        </p:nvCxnSpPr>
        <p:spPr>
          <a:xfrm flipV="1">
            <a:off x="3630613" y="998538"/>
            <a:ext cx="833437" cy="111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流程图: 可选过程 109">
            <a:extLst>
              <a:ext uri="{FF2B5EF4-FFF2-40B4-BE49-F238E27FC236}"/>
            </a:extLst>
          </p:cNvPr>
          <p:cNvSpPr/>
          <p:nvPr/>
        </p:nvSpPr>
        <p:spPr>
          <a:xfrm>
            <a:off x="3684588" y="706438"/>
            <a:ext cx="514350" cy="274637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dirty="0"/>
              <a:t>单击</a:t>
            </a:r>
          </a:p>
        </p:txBody>
      </p:sp>
      <p:sp>
        <p:nvSpPr>
          <p:cNvPr id="111" name="流程图: 可选过程 110">
            <a:extLst>
              <a:ext uri="{FF2B5EF4-FFF2-40B4-BE49-F238E27FC236}"/>
            </a:extLst>
          </p:cNvPr>
          <p:cNvSpPr/>
          <p:nvPr/>
        </p:nvSpPr>
        <p:spPr>
          <a:xfrm>
            <a:off x="4502150" y="784225"/>
            <a:ext cx="914400" cy="428625"/>
          </a:xfrm>
          <a:prstGeom prst="flowChartAlternate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/>
              <a:t>切换模式</a:t>
            </a:r>
            <a:endParaRPr lang="en-US" altLang="zh-CN" sz="11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/>
              <a:t>（</a:t>
            </a:r>
            <a:r>
              <a:rPr lang="en-US" altLang="zh-CN" sz="1100" dirty="0"/>
              <a:t>3</a:t>
            </a:r>
            <a:r>
              <a:rPr lang="zh-CN" altLang="en-US" sz="1100" dirty="0"/>
              <a:t>种模式）</a:t>
            </a:r>
            <a:endParaRPr lang="en-US" altLang="zh-CN" sz="1100" dirty="0"/>
          </a:p>
        </p:txBody>
      </p:sp>
      <p:sp>
        <p:nvSpPr>
          <p:cNvPr id="117" name="流程图: 可选过程 116">
            <a:extLst>
              <a:ext uri="{FF2B5EF4-FFF2-40B4-BE49-F238E27FC236}"/>
            </a:extLst>
          </p:cNvPr>
          <p:cNvSpPr/>
          <p:nvPr/>
        </p:nvSpPr>
        <p:spPr>
          <a:xfrm>
            <a:off x="8540750" y="2708275"/>
            <a:ext cx="809625" cy="419100"/>
          </a:xfrm>
          <a:prstGeom prst="flowChartAlternateProcess">
            <a:avLst/>
          </a:prstGeom>
          <a:solidFill>
            <a:schemeClr val="accent4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1100">
                <a:solidFill>
                  <a:schemeClr val="tx1"/>
                </a:solidFill>
                <a:cs typeface="等线"/>
              </a:rPr>
              <a:t>震动键</a:t>
            </a:r>
            <a:r>
              <a:rPr lang="en-US" altLang="zh-CN" sz="1100">
                <a:solidFill>
                  <a:schemeClr val="tx1"/>
                </a:solidFill>
                <a:cs typeface="等线"/>
              </a:rPr>
              <a:t>S2</a:t>
            </a:r>
          </a:p>
        </p:txBody>
      </p:sp>
      <p:sp>
        <p:nvSpPr>
          <p:cNvPr id="119" name="流程图: 可选过程 118">
            <a:extLst>
              <a:ext uri="{FF2B5EF4-FFF2-40B4-BE49-F238E27FC236}"/>
            </a:extLst>
          </p:cNvPr>
          <p:cNvSpPr/>
          <p:nvPr/>
        </p:nvSpPr>
        <p:spPr>
          <a:xfrm>
            <a:off x="6473825" y="2536825"/>
            <a:ext cx="1154113" cy="795338"/>
          </a:xfrm>
          <a:prstGeom prst="flowChartAlternate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/>
              <a:t>震动功能开启（同时两指示灯亮起）</a:t>
            </a:r>
            <a:endParaRPr lang="en-US" altLang="zh-CN" sz="1100" dirty="0"/>
          </a:p>
        </p:txBody>
      </p:sp>
      <p:cxnSp>
        <p:nvCxnSpPr>
          <p:cNvPr id="121" name="直接箭头连接符 120">
            <a:extLst>
              <a:ext uri="{FF2B5EF4-FFF2-40B4-BE49-F238E27FC236}"/>
            </a:extLst>
          </p:cNvPr>
          <p:cNvCxnSpPr>
            <a:cxnSpLocks/>
            <a:stCxn id="123" idx="1"/>
            <a:endCxn id="63" idx="3"/>
          </p:cNvCxnSpPr>
          <p:nvPr/>
        </p:nvCxnSpPr>
        <p:spPr>
          <a:xfrm flipH="1" flipV="1">
            <a:off x="3711575" y="2933700"/>
            <a:ext cx="752475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流程图: 可选过程 121">
            <a:extLst>
              <a:ext uri="{FF2B5EF4-FFF2-40B4-BE49-F238E27FC236}"/>
            </a:extLst>
          </p:cNvPr>
          <p:cNvSpPr/>
          <p:nvPr/>
        </p:nvSpPr>
        <p:spPr>
          <a:xfrm>
            <a:off x="5576888" y="2598738"/>
            <a:ext cx="574675" cy="274637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dirty="0"/>
              <a:t>单击</a:t>
            </a:r>
          </a:p>
        </p:txBody>
      </p:sp>
      <p:sp>
        <p:nvSpPr>
          <p:cNvPr id="123" name="流程图: 可选过程 122">
            <a:extLst>
              <a:ext uri="{FF2B5EF4-FFF2-40B4-BE49-F238E27FC236}"/>
            </a:extLst>
          </p:cNvPr>
          <p:cNvSpPr/>
          <p:nvPr/>
        </p:nvSpPr>
        <p:spPr>
          <a:xfrm>
            <a:off x="4464050" y="2720975"/>
            <a:ext cx="914400" cy="428625"/>
          </a:xfrm>
          <a:prstGeom prst="flowChartAlternate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/>
              <a:t>切换模式</a:t>
            </a:r>
            <a:endParaRPr lang="en-US" altLang="zh-CN" sz="11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/>
              <a:t>（</a:t>
            </a:r>
            <a:r>
              <a:rPr lang="en-US" altLang="zh-CN" sz="1100" dirty="0"/>
              <a:t>7</a:t>
            </a:r>
            <a:r>
              <a:rPr lang="zh-CN" altLang="en-US" sz="1100" dirty="0"/>
              <a:t>种模式）</a:t>
            </a:r>
            <a:endParaRPr lang="en-US" altLang="zh-CN" sz="1100" dirty="0"/>
          </a:p>
        </p:txBody>
      </p:sp>
      <p:sp>
        <p:nvSpPr>
          <p:cNvPr id="13335" name="文本框 70"/>
          <p:cNvSpPr txBox="1">
            <a:spLocks noChangeArrowheads="1"/>
          </p:cNvSpPr>
          <p:nvPr/>
        </p:nvSpPr>
        <p:spPr bwMode="auto">
          <a:xfrm>
            <a:off x="7239000" y="6116638"/>
            <a:ext cx="4225925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200">
                <a:latin typeface="等线"/>
                <a:ea typeface="等线"/>
              </a:rPr>
              <a:t>电量不足时不能开机，两个按键灯会闪烁</a:t>
            </a:r>
            <a:r>
              <a:rPr lang="en-US" altLang="zh-CN" sz="1200">
                <a:latin typeface="等线"/>
                <a:ea typeface="等线"/>
              </a:rPr>
              <a:t>5</a:t>
            </a:r>
            <a:r>
              <a:rPr lang="zh-CN" altLang="en-US" sz="1200">
                <a:latin typeface="等线"/>
                <a:ea typeface="等线"/>
              </a:rPr>
              <a:t>次提醒充电</a:t>
            </a:r>
          </a:p>
        </p:txBody>
      </p:sp>
      <p:cxnSp>
        <p:nvCxnSpPr>
          <p:cNvPr id="54" name="直接箭头连接符 53">
            <a:extLst>
              <a:ext uri="{FF2B5EF4-FFF2-40B4-BE49-F238E27FC236}"/>
            </a:extLst>
          </p:cNvPr>
          <p:cNvCxnSpPr>
            <a:cxnSpLocks/>
            <a:endCxn id="55" idx="1"/>
          </p:cNvCxnSpPr>
          <p:nvPr/>
        </p:nvCxnSpPr>
        <p:spPr>
          <a:xfrm>
            <a:off x="5464175" y="998538"/>
            <a:ext cx="850900" cy="3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流程图: 可选过程 54">
            <a:extLst>
              <a:ext uri="{FF2B5EF4-FFF2-40B4-BE49-F238E27FC236}"/>
            </a:extLst>
          </p:cNvPr>
          <p:cNvSpPr/>
          <p:nvPr/>
        </p:nvSpPr>
        <p:spPr>
          <a:xfrm>
            <a:off x="6315075" y="785813"/>
            <a:ext cx="1319213" cy="433387"/>
          </a:xfrm>
          <a:prstGeom prst="flowChartAlternate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/>
              <a:t>关机</a:t>
            </a:r>
            <a:endParaRPr lang="en-US" altLang="zh-CN" sz="1100" dirty="0"/>
          </a:p>
        </p:txBody>
      </p:sp>
      <p:sp>
        <p:nvSpPr>
          <p:cNvPr id="57" name="流程图: 可选过程 56">
            <a:extLst>
              <a:ext uri="{FF2B5EF4-FFF2-40B4-BE49-F238E27FC236}"/>
            </a:extLst>
          </p:cNvPr>
          <p:cNvSpPr/>
          <p:nvPr/>
        </p:nvSpPr>
        <p:spPr>
          <a:xfrm>
            <a:off x="5492750" y="708025"/>
            <a:ext cx="657225" cy="274638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dirty="0"/>
              <a:t>长按</a:t>
            </a:r>
          </a:p>
        </p:txBody>
      </p:sp>
      <p:cxnSp>
        <p:nvCxnSpPr>
          <p:cNvPr id="59" name="直接箭头连接符 58">
            <a:extLst>
              <a:ext uri="{FF2B5EF4-FFF2-40B4-BE49-F238E27FC236}"/>
            </a:extLst>
          </p:cNvPr>
          <p:cNvCxnSpPr>
            <a:cxnSpLocks/>
            <a:stCxn id="119" idx="1"/>
            <a:endCxn id="123" idx="3"/>
          </p:cNvCxnSpPr>
          <p:nvPr/>
        </p:nvCxnSpPr>
        <p:spPr>
          <a:xfrm flipH="1">
            <a:off x="5378450" y="2935288"/>
            <a:ext cx="10953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流程图: 可选过程 62">
            <a:extLst>
              <a:ext uri="{FF2B5EF4-FFF2-40B4-BE49-F238E27FC236}"/>
            </a:extLst>
          </p:cNvPr>
          <p:cNvSpPr/>
          <p:nvPr/>
        </p:nvSpPr>
        <p:spPr>
          <a:xfrm>
            <a:off x="2486025" y="2719388"/>
            <a:ext cx="1225550" cy="428625"/>
          </a:xfrm>
          <a:prstGeom prst="flowChartAlternate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/>
              <a:t>关机</a:t>
            </a:r>
            <a:endParaRPr lang="en-US" altLang="zh-CN" sz="1100" dirty="0"/>
          </a:p>
        </p:txBody>
      </p:sp>
      <p:sp>
        <p:nvSpPr>
          <p:cNvPr id="65" name="流程图: 可选过程 64">
            <a:extLst>
              <a:ext uri="{FF2B5EF4-FFF2-40B4-BE49-F238E27FC236}"/>
            </a:extLst>
          </p:cNvPr>
          <p:cNvSpPr/>
          <p:nvPr/>
        </p:nvSpPr>
        <p:spPr>
          <a:xfrm>
            <a:off x="3741738" y="2628900"/>
            <a:ext cx="657225" cy="273050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dirty="0"/>
              <a:t>长按</a:t>
            </a:r>
          </a:p>
        </p:txBody>
      </p:sp>
      <p:cxnSp>
        <p:nvCxnSpPr>
          <p:cNvPr id="43" name="肘形连接符 42"/>
          <p:cNvCxnSpPr>
            <a:cxnSpLocks/>
            <a:stCxn id="42" idx="2"/>
            <a:endCxn id="68" idx="1"/>
          </p:cNvCxnSpPr>
          <p:nvPr/>
        </p:nvCxnSpPr>
        <p:spPr>
          <a:xfrm rot="16200000" flipH="1">
            <a:off x="1447800" y="1168400"/>
            <a:ext cx="2782888" cy="293528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流程图: 可选过程 67">
            <a:extLst>
              <a:ext uri="{FF2B5EF4-FFF2-40B4-BE49-F238E27FC236}"/>
            </a:extLst>
          </p:cNvPr>
          <p:cNvSpPr/>
          <p:nvPr/>
        </p:nvSpPr>
        <p:spPr>
          <a:xfrm>
            <a:off x="4306888" y="3763963"/>
            <a:ext cx="1209675" cy="527050"/>
          </a:xfrm>
          <a:prstGeom prst="flowChartAlternate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/>
              <a:t>加热功能开启</a:t>
            </a:r>
            <a:endParaRPr lang="en-US" altLang="zh-CN" sz="1100" dirty="0"/>
          </a:p>
        </p:txBody>
      </p:sp>
      <p:sp>
        <p:nvSpPr>
          <p:cNvPr id="72" name="流程图: 可选过程 71">
            <a:extLst>
              <a:ext uri="{FF2B5EF4-FFF2-40B4-BE49-F238E27FC236}"/>
            </a:extLst>
          </p:cNvPr>
          <p:cNvSpPr/>
          <p:nvPr/>
        </p:nvSpPr>
        <p:spPr>
          <a:xfrm>
            <a:off x="4330700" y="5121275"/>
            <a:ext cx="1189038" cy="398463"/>
          </a:xfrm>
          <a:prstGeom prst="flowChartAlternate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/>
              <a:t>加热功能关闭</a:t>
            </a:r>
            <a:endParaRPr lang="en-US" altLang="zh-CN" sz="1100" dirty="0"/>
          </a:p>
        </p:txBody>
      </p:sp>
      <p:sp>
        <p:nvSpPr>
          <p:cNvPr id="73" name="流程图: 可选过程 72">
            <a:extLst>
              <a:ext uri="{FF2B5EF4-FFF2-40B4-BE49-F238E27FC236}"/>
            </a:extLst>
          </p:cNvPr>
          <p:cNvSpPr/>
          <p:nvPr/>
        </p:nvSpPr>
        <p:spPr>
          <a:xfrm>
            <a:off x="6411913" y="3806825"/>
            <a:ext cx="657225" cy="273050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dirty="0"/>
              <a:t>双击</a:t>
            </a:r>
          </a:p>
        </p:txBody>
      </p:sp>
      <p:sp>
        <p:nvSpPr>
          <p:cNvPr id="47" name="流程图: 可选过程 46">
            <a:extLst>
              <a:ext uri="{FF2B5EF4-FFF2-40B4-BE49-F238E27FC236}"/>
            </a:extLst>
          </p:cNvPr>
          <p:cNvSpPr/>
          <p:nvPr/>
        </p:nvSpPr>
        <p:spPr>
          <a:xfrm>
            <a:off x="4235450" y="3567113"/>
            <a:ext cx="1504950" cy="169862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dirty="0"/>
              <a:t>加热开启时按键灯变为红色</a:t>
            </a:r>
          </a:p>
        </p:txBody>
      </p:sp>
      <p:cxnSp>
        <p:nvCxnSpPr>
          <p:cNvPr id="34" name="连接符: 肘形 33">
            <a:extLst>
              <a:ext uri="{FF2B5EF4-FFF2-40B4-BE49-F238E27FC236}"/>
            </a:extLst>
          </p:cNvPr>
          <p:cNvCxnSpPr>
            <a:cxnSpLocks/>
            <a:stCxn id="117" idx="2"/>
            <a:endCxn id="68" idx="3"/>
          </p:cNvCxnSpPr>
          <p:nvPr/>
        </p:nvCxnSpPr>
        <p:spPr>
          <a:xfrm rot="5400000">
            <a:off x="6781006" y="1862932"/>
            <a:ext cx="900113" cy="34290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肘形 38">
            <a:extLst>
              <a:ext uri="{FF2B5EF4-FFF2-40B4-BE49-F238E27FC236}"/>
            </a:extLst>
          </p:cNvPr>
          <p:cNvCxnSpPr>
            <a:cxnSpLocks/>
            <a:stCxn id="20" idx="1"/>
            <a:endCxn id="56" idx="1"/>
          </p:cNvCxnSpPr>
          <p:nvPr/>
        </p:nvCxnSpPr>
        <p:spPr>
          <a:xfrm rot="10800000" flipH="1">
            <a:off x="2339975" y="1009650"/>
            <a:ext cx="163513" cy="1908175"/>
          </a:xfrm>
          <a:prstGeom prst="bentConnector3">
            <a:avLst>
              <a:gd name="adj1" fmla="val -13976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/>
            </a:extLst>
          </p:cNvPr>
          <p:cNvCxnSpPr>
            <a:cxnSpLocks/>
            <a:stCxn id="78" idx="3"/>
            <a:endCxn id="119" idx="3"/>
          </p:cNvCxnSpPr>
          <p:nvPr/>
        </p:nvCxnSpPr>
        <p:spPr>
          <a:xfrm flipH="1">
            <a:off x="7627938" y="1035050"/>
            <a:ext cx="90487" cy="1900238"/>
          </a:xfrm>
          <a:prstGeom prst="bentConnector3">
            <a:avLst>
              <a:gd name="adj1" fmla="val -35528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连接符: 肘形 85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 rot="10800000" flipH="1" flipV="1">
            <a:off x="4306888" y="4094163"/>
            <a:ext cx="23812" cy="1293812"/>
          </a:xfrm>
          <a:prstGeom prst="bentConnector3">
            <a:avLst>
              <a:gd name="adj1" fmla="val -517262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连接符: 肘形 98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>
            <a:off x="5516563" y="4094163"/>
            <a:ext cx="3175" cy="1293812"/>
          </a:xfrm>
          <a:prstGeom prst="bentConnector3">
            <a:avLst>
              <a:gd name="adj1" fmla="val 391354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流程图: 可选过程 40">
            <a:extLst>
              <a:ext uri="{FF2B5EF4-FFF2-40B4-BE49-F238E27FC236}"/>
            </a:extLst>
          </p:cNvPr>
          <p:cNvSpPr/>
          <p:nvPr/>
        </p:nvSpPr>
        <p:spPr>
          <a:xfrm>
            <a:off x="4994275" y="4494213"/>
            <a:ext cx="741363" cy="309562"/>
          </a:xfrm>
          <a:prstGeom prst="flowChartAlternate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/>
              <a:t>关机</a:t>
            </a:r>
            <a:endParaRPr lang="en-US" altLang="zh-CN" sz="1100" dirty="0"/>
          </a:p>
        </p:txBody>
      </p:sp>
      <p:cxnSp>
        <p:nvCxnSpPr>
          <p:cNvPr id="51" name="直接箭头连接符 50">
            <a:extLst>
              <a:ext uri="{FF2B5EF4-FFF2-40B4-BE49-F238E27FC236}"/>
            </a:extLst>
          </p:cNvPr>
          <p:cNvCxnSpPr>
            <a:cxnSpLocks/>
            <a:stCxn id="68" idx="2"/>
            <a:endCxn id="72" idx="0"/>
          </p:cNvCxnSpPr>
          <p:nvPr/>
        </p:nvCxnSpPr>
        <p:spPr>
          <a:xfrm>
            <a:off x="4911725" y="4291013"/>
            <a:ext cx="12700" cy="8302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1262</TotalTime>
  <Words>173</Words>
  <Application>Microsoft Office PowerPoint</Application>
  <PresentationFormat>自定义</PresentationFormat>
  <Paragraphs>29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演示文稿设计模板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Arial</vt:lpstr>
      <vt:lpstr>等线 Light</vt:lpstr>
      <vt:lpstr>Calibri</vt:lpstr>
      <vt:lpstr>宋体</vt:lpstr>
      <vt:lpstr>Office 主题​​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qclqc</dc:creator>
  <cp:lastModifiedBy>AutoBVT</cp:lastModifiedBy>
  <cp:revision>96</cp:revision>
  <dcterms:created xsi:type="dcterms:W3CDTF">2018-12-19T05:12:51Z</dcterms:created>
  <dcterms:modified xsi:type="dcterms:W3CDTF">2020-04-10T11:21:14Z</dcterms:modified>
</cp:coreProperties>
</file>