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ipobVZ6rz53dYEiCwdD8tBpM7H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6" d="100"/>
          <a:sy n="116" d="100"/>
        </p:scale>
        <p:origin x="75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….I am excited about graduating from the Data Analytics boot camp.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84ed992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784ed992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84ed992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784ed992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446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84ed9920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784ed9920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84ed9920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784ed9920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84ed9920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784ed9920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84ed9920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784ed9920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3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222"/>
              <a:buFont typeface="Calibri"/>
              <a:buNone/>
              <a:defRPr sz="14222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267"/>
              <a:buNone/>
              <a:defRPr sz="4267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4267"/>
              <a:buNone/>
              <a:defRPr sz="4267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4267"/>
              <a:buNone/>
              <a:defRPr sz="4267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556"/>
              <a:buNone/>
              <a:defRPr sz="3556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556"/>
              <a:buNone/>
              <a:defRPr sz="3556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556"/>
              <a:buNone/>
              <a:defRPr sz="3556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556"/>
              <a:buNone/>
              <a:defRPr sz="3556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556"/>
              <a:buNone/>
              <a:defRPr sz="3556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3556"/>
              <a:buNone/>
              <a:defRPr sz="3556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2" name="Google Shape;22;p13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2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2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Calibri"/>
              <a:buNone/>
              <a:defRPr sz="64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>
            <a:spLocks noGrp="1"/>
          </p:cNvSpPr>
          <p:nvPr>
            <p:ph type="pic" idx="2"/>
          </p:nvPr>
        </p:nvSpPr>
        <p:spPr>
          <a:xfrm>
            <a:off x="12" y="0"/>
            <a:ext cx="9143989" cy="3686307"/>
          </a:xfrm>
          <a:prstGeom prst="rect">
            <a:avLst/>
          </a:prstGeom>
          <a:solidFill>
            <a:srgbClr val="BECAD4"/>
          </a:solidFill>
          <a:ln>
            <a:noFill/>
          </a:ln>
        </p:spPr>
      </p:sp>
      <p:sp>
        <p:nvSpPr>
          <p:cNvPr id="83" name="Google Shape;83;p22"/>
          <p:cNvSpPr txBox="1">
            <a:spLocks noGrp="1"/>
          </p:cNvSpPr>
          <p:nvPr>
            <p:ph type="body" idx="1"/>
          </p:nvPr>
        </p:nvSpPr>
        <p:spPr>
          <a:xfrm>
            <a:off x="822960" y="4430268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  <a:defRPr sz="2667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133"/>
              <a:buNone/>
              <a:defRPr sz="2133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78"/>
              <a:buNone/>
              <a:defRPr sz="1778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 rot="5400000">
            <a:off x="5369551" y="1483350"/>
            <a:ext cx="4319924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 rot="5400000">
            <a:off x="1369051" y="-431175"/>
            <a:ext cx="4319924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6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222"/>
              <a:buFont typeface="Calibri"/>
              <a:buNone/>
              <a:defRPr sz="14222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267"/>
              <a:buNone/>
              <a:defRPr sz="4267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1" name="Google Shape;41;p16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3703320" cy="301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556"/>
              <a:buNone/>
              <a:defRPr sz="3556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2"/>
          </p:nvPr>
        </p:nvSpPr>
        <p:spPr>
          <a:xfrm>
            <a:off x="822960" y="1936751"/>
            <a:ext cx="3703320" cy="24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556"/>
              <a:buNone/>
              <a:defRPr sz="3556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4"/>
          </p:nvPr>
        </p:nvSpPr>
        <p:spPr>
          <a:xfrm>
            <a:off x="4663440" y="1936751"/>
            <a:ext cx="3703320" cy="24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0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1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1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Calibri"/>
              <a:buNone/>
              <a:defRPr sz="64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667"/>
              <a:buNone/>
              <a:defRPr sz="2667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133"/>
              <a:buNone/>
              <a:defRPr sz="2133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78"/>
              <a:buNone/>
              <a:defRPr sz="1778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2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2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" name="Google Shape;13;p12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mp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/>
        </p:nvSpPr>
        <p:spPr>
          <a:xfrm>
            <a:off x="958672" y="29622"/>
            <a:ext cx="722665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Bootcamp Final Project Presentation </a:t>
            </a: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76725"/>
            <a:ext cx="9144001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CBF5BC-C617-1A0D-D0DB-1F99ED813534}"/>
              </a:ext>
            </a:extLst>
          </p:cNvPr>
          <p:cNvSpPr txBox="1"/>
          <p:nvPr/>
        </p:nvSpPr>
        <p:spPr>
          <a:xfrm>
            <a:off x="5745480" y="2819400"/>
            <a:ext cx="230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Nse Assangha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556829-A1CD-59D4-ECBA-D61A2886A12E}"/>
              </a:ext>
            </a:extLst>
          </p:cNvPr>
          <p:cNvSpPr txBox="1"/>
          <p:nvPr/>
        </p:nvSpPr>
        <p:spPr>
          <a:xfrm>
            <a:off x="2552700" y="1372235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MARKETING CAMPAIGN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lang="en-GB" sz="3000" b="1" dirty="0"/>
              <a:t>Conclusion and Key Learnings</a:t>
            </a:r>
            <a:endParaRPr sz="3000" b="1" dirty="0"/>
          </a:p>
        </p:txBody>
      </p:sp>
      <p:pic>
        <p:nvPicPr>
          <p:cNvPr id="167" name="Google Shape;167;p1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0085" y="4674775"/>
            <a:ext cx="419905" cy="465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8970" y="4585520"/>
            <a:ext cx="835518" cy="52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66278" y="4688681"/>
            <a:ext cx="641292" cy="458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499975"/>
            <a:ext cx="9144000" cy="6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1"/>
          <p:cNvSpPr txBox="1">
            <a:spLocks noGrp="1"/>
          </p:cNvSpPr>
          <p:nvPr>
            <p:ph type="title"/>
          </p:nvPr>
        </p:nvSpPr>
        <p:spPr>
          <a:xfrm>
            <a:off x="234860" y="1150135"/>
            <a:ext cx="8139628" cy="3160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endParaRPr sz="1400" dirty="0"/>
          </a:p>
          <a:p>
            <a:pPr marL="457200" lvl="0" indent="-3175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 dirty="0"/>
              <a:t>For me attending this bootcamp was a way for me to change my career and working in a more creative industry, earn more money and be apart of something that was more impactful and meaningful to peoples lives. Going forward I would like to work as a Marketing Analyst or a Data Analyst for a trend company like WGSN.  </a:t>
            </a:r>
            <a:br>
              <a:rPr lang="en-GB" sz="1400" dirty="0"/>
            </a:br>
            <a:endParaRPr sz="1400" dirty="0"/>
          </a:p>
          <a:p>
            <a:pPr marL="457200" lvl="0" indent="-3175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 dirty="0"/>
              <a:t>My top 3 key learnings: </a:t>
            </a:r>
            <a:br>
              <a:rPr lang="en-GB" sz="1400" dirty="0"/>
            </a:br>
            <a:r>
              <a:rPr lang="en-GB" sz="1400" dirty="0"/>
              <a:t>Educationally – That there is so much you can do Excel that I never gave that program credit for.</a:t>
            </a:r>
            <a:br>
              <a:rPr lang="en-GB" sz="1400" dirty="0"/>
            </a:br>
            <a:br>
              <a:rPr lang="en-GB" sz="1400" dirty="0"/>
            </a:br>
            <a:r>
              <a:rPr lang="en-GB" sz="1400" dirty="0"/>
              <a:t>Personally – You should never be the first person to say, No to yourself. Leave that to other people and then use that negativity as fuel to motivate yourself instead.</a:t>
            </a:r>
            <a:br>
              <a:rPr lang="en-GB" sz="1400" dirty="0"/>
            </a:br>
            <a:br>
              <a:rPr lang="en-GB" sz="1400" dirty="0"/>
            </a:br>
            <a:r>
              <a:rPr lang="en-GB" sz="1400" dirty="0"/>
              <a:t>Career-wise – Never stop learning or dreaming. Push, push, push!!!!! 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1400"/>
              <a:buAutoNum type="arabicPeriod"/>
            </a:pPr>
            <a:r>
              <a:rPr lang="en-GB" sz="1400" dirty="0"/>
              <a:t>If I could relate some of the principles I applied from the project management side of the course that really helped get through. It would be define project goals &amp; objectives, create a strategy &amp; monitor &amp; measure progress.</a:t>
            </a:r>
          </a:p>
        </p:txBody>
      </p:sp>
      <p:pic>
        <p:nvPicPr>
          <p:cNvPr id="172" name="Google Shape;172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276725"/>
            <a:ext cx="9144001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111"/>
              <a:buFont typeface="Calibri"/>
              <a:buNone/>
            </a:pPr>
            <a:r>
              <a:rPr lang="en-GB" sz="3000" b="1"/>
              <a:t>About Me</a:t>
            </a:r>
            <a:endParaRPr sz="3000" b="1"/>
          </a:p>
        </p:txBody>
      </p:sp>
      <p:pic>
        <p:nvPicPr>
          <p:cNvPr id="112" name="Google Shape;1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76175"/>
            <a:ext cx="9144000" cy="6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52925"/>
            <a:ext cx="9144001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F2BDFCF-9E4A-68CF-D744-781AFB1047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666" t="1179" r="666" b="28191"/>
          <a:stretch/>
        </p:blipFill>
        <p:spPr>
          <a:xfrm>
            <a:off x="356816" y="1347396"/>
            <a:ext cx="3084624" cy="2781931"/>
          </a:xfrm>
          <a:prstGeom prst="rect">
            <a:avLst/>
          </a:prstGeom>
        </p:spPr>
      </p:pic>
      <p:pic>
        <p:nvPicPr>
          <p:cNvPr id="4" name="Picture 3" descr="A picture containing indoor, person, computer&#10;&#10;Description automatically generated">
            <a:extLst>
              <a:ext uri="{FF2B5EF4-FFF2-40B4-BE49-F238E27FC236}">
                <a16:creationId xmlns:a16="http://schemas.microsoft.com/office/drawing/2014/main" id="{DD9A88D8-F22C-A2CA-EFB0-E07E14D19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1440" y="2112901"/>
            <a:ext cx="2399744" cy="1600142"/>
          </a:xfrm>
          <a:prstGeom prst="rect">
            <a:avLst/>
          </a:prstGeom>
        </p:spPr>
      </p:pic>
      <p:pic>
        <p:nvPicPr>
          <p:cNvPr id="8" name="Picture 7" descr="A picture containing text">
            <a:extLst>
              <a:ext uri="{FF2B5EF4-FFF2-40B4-BE49-F238E27FC236}">
                <a16:creationId xmlns:a16="http://schemas.microsoft.com/office/drawing/2014/main" id="{8F829451-443B-21EC-7943-E93A9173FE0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065" t="8864" r="9496" b="8555"/>
          <a:stretch/>
        </p:blipFill>
        <p:spPr>
          <a:xfrm>
            <a:off x="6204156" y="1518207"/>
            <a:ext cx="2511755" cy="2611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111"/>
              <a:buFont typeface="Calibri"/>
              <a:buNone/>
            </a:pPr>
            <a:r>
              <a:rPr lang="en-GB" sz="3000" b="1" dirty="0"/>
              <a:t>My Project  - Objectives</a:t>
            </a:r>
            <a:endParaRPr sz="3000" b="1" dirty="0"/>
          </a:p>
        </p:txBody>
      </p:sp>
      <p:pic>
        <p:nvPicPr>
          <p:cNvPr id="119" name="Google Shape;11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9975"/>
            <a:ext cx="9144000" cy="6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76725"/>
            <a:ext cx="9144001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FE4852-793D-8342-1D29-7B82D422BA9A}"/>
              </a:ext>
            </a:extLst>
          </p:cNvPr>
          <p:cNvSpPr txBox="1"/>
          <p:nvPr/>
        </p:nvSpPr>
        <p:spPr>
          <a:xfrm>
            <a:off x="311700" y="1574800"/>
            <a:ext cx="8288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the average Birth Year of people who respond to a marketing campaign?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How does the response rate differ across demographics?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How does the response differ across the number of purchases?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number of store purchases vs websites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What's the impact of this on response?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84ed9920d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111"/>
              <a:buFont typeface="Calibri"/>
              <a:buNone/>
            </a:pPr>
            <a:r>
              <a:rPr lang="en-GB" sz="3000" b="1"/>
              <a:t>My Project  - Excel Findings</a:t>
            </a:r>
            <a:endParaRPr sz="3000" b="1"/>
          </a:p>
        </p:txBody>
      </p:sp>
      <p:pic>
        <p:nvPicPr>
          <p:cNvPr id="126" name="Google Shape;126;g1784ed9920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9975"/>
            <a:ext cx="9144000" cy="6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784ed9920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76725"/>
            <a:ext cx="9144001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375AAC32-53D2-107B-3D63-9E333276CC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8" t="27449" r="51885" b="20313"/>
          <a:stretch/>
        </p:blipFill>
        <p:spPr>
          <a:xfrm>
            <a:off x="251253" y="1593654"/>
            <a:ext cx="3612293" cy="26385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B67133-97D6-77B3-786F-6509E6EC9F58}"/>
              </a:ext>
            </a:extLst>
          </p:cNvPr>
          <p:cNvSpPr txBox="1"/>
          <p:nvPr/>
        </p:nvSpPr>
        <p:spPr>
          <a:xfrm>
            <a:off x="311700" y="1346654"/>
            <a:ext cx="2298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Pivot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5676E-74D6-AE26-5979-FA16DAD5F9D1}"/>
              </a:ext>
            </a:extLst>
          </p:cNvPr>
          <p:cNvSpPr txBox="1"/>
          <p:nvPr/>
        </p:nvSpPr>
        <p:spPr>
          <a:xfrm>
            <a:off x="4956618" y="1332050"/>
            <a:ext cx="2298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VLOOKUP &amp; SEQUENCE</a:t>
            </a:r>
          </a:p>
        </p:txBody>
      </p:sp>
      <p:pic>
        <p:nvPicPr>
          <p:cNvPr id="13" name="Picture 1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9E5D1C0E-6F02-2D36-517F-BBA71E637B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78" t="29230" r="6995" b="5666"/>
          <a:stretch/>
        </p:blipFill>
        <p:spPr>
          <a:xfrm>
            <a:off x="4216998" y="1593653"/>
            <a:ext cx="4770482" cy="26291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84ed9920d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111"/>
              <a:buFont typeface="Calibri"/>
              <a:buNone/>
            </a:pPr>
            <a:r>
              <a:rPr lang="en-GB" sz="3000" b="1"/>
              <a:t>My Project  - Excel Findings</a:t>
            </a:r>
            <a:endParaRPr sz="3000" b="1"/>
          </a:p>
        </p:txBody>
      </p:sp>
      <p:pic>
        <p:nvPicPr>
          <p:cNvPr id="126" name="Google Shape;126;g1784ed9920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9975"/>
            <a:ext cx="9144000" cy="6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784ed9920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76725"/>
            <a:ext cx="9144001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Graphical user interface, chart">
            <a:extLst>
              <a:ext uri="{FF2B5EF4-FFF2-40B4-BE49-F238E27FC236}">
                <a16:creationId xmlns:a16="http://schemas.microsoft.com/office/drawing/2014/main" id="{F247CECF-BABD-A1E5-3074-85436EE757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2" t="23992" r="2202" b="5366"/>
          <a:stretch/>
        </p:blipFill>
        <p:spPr>
          <a:xfrm>
            <a:off x="1812324" y="1318054"/>
            <a:ext cx="6030097" cy="2772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63A022-C5A5-50FD-4F8A-0BF8A3865DFB}"/>
              </a:ext>
            </a:extLst>
          </p:cNvPr>
          <p:cNvSpPr txBox="1"/>
          <p:nvPr/>
        </p:nvSpPr>
        <p:spPr>
          <a:xfrm>
            <a:off x="74140" y="1412588"/>
            <a:ext cx="156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Excel Dashboard</a:t>
            </a:r>
          </a:p>
        </p:txBody>
      </p:sp>
    </p:spTree>
    <p:extLst>
      <p:ext uri="{BB962C8B-B14F-4D97-AF65-F5344CB8AC3E}">
        <p14:creationId xmlns:p14="http://schemas.microsoft.com/office/powerpoint/2010/main" val="230653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84ed9920d_0_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111"/>
              <a:buFont typeface="Calibri"/>
              <a:buNone/>
            </a:pPr>
            <a:r>
              <a:rPr lang="en-GB" sz="3000" b="1" dirty="0"/>
              <a:t>My Project  - SQL Analysis</a:t>
            </a:r>
            <a:endParaRPr sz="3000" b="1" dirty="0"/>
          </a:p>
        </p:txBody>
      </p:sp>
      <p:pic>
        <p:nvPicPr>
          <p:cNvPr id="133" name="Google Shape;133;g1784ed9920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9975"/>
            <a:ext cx="9144000" cy="6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784ed9920d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76725"/>
            <a:ext cx="9144001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6E3F15-353D-8AD8-9860-E97F7FC171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913" t="17191" r="36827" b="36624"/>
          <a:stretch/>
        </p:blipFill>
        <p:spPr>
          <a:xfrm>
            <a:off x="4741872" y="1605106"/>
            <a:ext cx="3339383" cy="2638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8C3DDB-2623-E29B-016C-8EBB96ABBBCD}"/>
              </a:ext>
            </a:extLst>
          </p:cNvPr>
          <p:cNvSpPr txBox="1"/>
          <p:nvPr/>
        </p:nvSpPr>
        <p:spPr>
          <a:xfrm>
            <a:off x="624738" y="1330648"/>
            <a:ext cx="940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AVG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36BEC6-01EF-E2C0-E4C2-E1214B31535A}"/>
              </a:ext>
            </a:extLst>
          </p:cNvPr>
          <p:cNvSpPr txBox="1"/>
          <p:nvPr/>
        </p:nvSpPr>
        <p:spPr>
          <a:xfrm>
            <a:off x="5208310" y="1320835"/>
            <a:ext cx="2644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 / = / Round &amp; AVG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FB15A4-7E77-35AF-2877-5DCA3DB69B5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35" t="11377" r="77270" b="67877"/>
          <a:stretch/>
        </p:blipFill>
        <p:spPr>
          <a:xfrm>
            <a:off x="391297" y="1728248"/>
            <a:ext cx="3085071" cy="25151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84ed9920d_0_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111"/>
              <a:buFont typeface="Calibri"/>
              <a:buNone/>
            </a:pPr>
            <a:r>
              <a:rPr lang="en-GB" sz="3000" b="1"/>
              <a:t>My Project  - Dashboard</a:t>
            </a:r>
            <a:endParaRPr sz="3000" b="1"/>
          </a:p>
        </p:txBody>
      </p:sp>
      <p:pic>
        <p:nvPicPr>
          <p:cNvPr id="140" name="Google Shape;140;g1784ed9920d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9975"/>
            <a:ext cx="9144000" cy="6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1784ed9920d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76725"/>
            <a:ext cx="9144001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Graphical user interface, chart&#10;&#10;Description automatically generated with medium confidence">
            <a:extLst>
              <a:ext uri="{FF2B5EF4-FFF2-40B4-BE49-F238E27FC236}">
                <a16:creationId xmlns:a16="http://schemas.microsoft.com/office/drawing/2014/main" id="{822BAFDD-F07F-FF94-5FC0-FEBC7F3513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819" t="10330" r="15822" b="6466"/>
          <a:stretch/>
        </p:blipFill>
        <p:spPr>
          <a:xfrm>
            <a:off x="1330918" y="969390"/>
            <a:ext cx="5897785" cy="33073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84ed9920d_0_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111"/>
              <a:buFont typeface="Calibri"/>
              <a:buNone/>
            </a:pPr>
            <a:r>
              <a:rPr lang="en-GB" sz="3000" b="1"/>
              <a:t>My Project  - Recommendations/Insights</a:t>
            </a:r>
            <a:endParaRPr sz="3000" b="1"/>
          </a:p>
        </p:txBody>
      </p:sp>
      <p:pic>
        <p:nvPicPr>
          <p:cNvPr id="147" name="Google Shape;147;g1784ed9920d_0_2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0085" y="4674775"/>
            <a:ext cx="419905" cy="465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784ed9920d_0_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8970" y="4585520"/>
            <a:ext cx="835518" cy="52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784ed9920d_0_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66278" y="4688681"/>
            <a:ext cx="641293" cy="458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784ed9920d_0_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499975"/>
            <a:ext cx="9144000" cy="6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784ed9920d_0_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276725"/>
            <a:ext cx="9144001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E9321E-CB76-D13D-D5F2-8F02AF630016}"/>
              </a:ext>
            </a:extLst>
          </p:cNvPr>
          <p:cNvSpPr txBox="1"/>
          <p:nvPr/>
        </p:nvSpPr>
        <p:spPr>
          <a:xfrm>
            <a:off x="757880" y="1340853"/>
            <a:ext cx="776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758BD-C9DB-0E2E-9D15-0EF1FCF39197}"/>
              </a:ext>
            </a:extLst>
          </p:cNvPr>
          <p:cNvSpPr txBox="1"/>
          <p:nvPr/>
        </p:nvSpPr>
        <p:spPr>
          <a:xfrm>
            <a:off x="527223" y="1429265"/>
            <a:ext cx="85508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Insights </a:t>
            </a:r>
          </a:p>
          <a:p>
            <a:r>
              <a:rPr lang="en-GB" dirty="0"/>
              <a:t>- Our key demographic is someone born in the 1969 -1970 </a:t>
            </a:r>
          </a:p>
          <a:p>
            <a:pPr marL="285750" indent="-285750">
              <a:buFontTx/>
              <a:buChar char="-"/>
            </a:pPr>
            <a:r>
              <a:rPr lang="en-GB" dirty="0"/>
              <a:t>Married</a:t>
            </a:r>
          </a:p>
          <a:p>
            <a:pPr marL="285750" indent="-285750">
              <a:buFontTx/>
              <a:buChar char="-"/>
            </a:pPr>
            <a:r>
              <a:rPr lang="en-GB" dirty="0"/>
              <a:t>Educated to graduate level </a:t>
            </a:r>
          </a:p>
          <a:p>
            <a:pPr marL="285750" indent="-285750">
              <a:buFontTx/>
              <a:buChar char="-"/>
            </a:pPr>
            <a:r>
              <a:rPr lang="en-GB" dirty="0"/>
              <a:t>Highest earning potential </a:t>
            </a:r>
          </a:p>
          <a:p>
            <a:pPr marL="285750" indent="-285750">
              <a:buFontTx/>
              <a:buChar char="-"/>
            </a:pPr>
            <a:r>
              <a:rPr lang="en-GB" dirty="0"/>
              <a:t>Highest response rates to our campaigns</a:t>
            </a:r>
          </a:p>
          <a:p>
            <a:pPr marL="285750" indent="-285750">
              <a:buFontTx/>
              <a:buChar char="-"/>
            </a:pPr>
            <a:r>
              <a:rPr lang="en-GB" dirty="0"/>
              <a:t>Highest response rates came from our stores. 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dirty="0"/>
              <a:t>Recommendations</a:t>
            </a:r>
          </a:p>
          <a:p>
            <a:r>
              <a:rPr lang="en-GB" dirty="0"/>
              <a:t>- Target our core customer (married couples)</a:t>
            </a:r>
          </a:p>
          <a:p>
            <a:r>
              <a:rPr lang="en-GB" dirty="0"/>
              <a:t>- Providing more discounts and incentives in store.</a:t>
            </a:r>
          </a:p>
          <a:p>
            <a:r>
              <a:rPr lang="en-GB" dirty="0"/>
              <a:t>- To create a couple culture for our brand.</a:t>
            </a:r>
          </a:p>
          <a:p>
            <a:r>
              <a:rPr lang="en-GB" dirty="0"/>
              <a:t>- New product line specifically for Married couples Focusing on meats &amp; wines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84ed9920d_0_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111"/>
              <a:buFont typeface="Calibri"/>
              <a:buNone/>
            </a:pPr>
            <a:r>
              <a:rPr lang="en-GB" sz="3000" b="1"/>
              <a:t>Challenges</a:t>
            </a:r>
            <a:endParaRPr sz="3000" b="1"/>
          </a:p>
        </p:txBody>
      </p:sp>
      <p:pic>
        <p:nvPicPr>
          <p:cNvPr id="157" name="Google Shape;157;g1784ed9920d_0_28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0085" y="4674775"/>
            <a:ext cx="419905" cy="465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784ed9920d_0_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8970" y="4585520"/>
            <a:ext cx="835518" cy="52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784ed9920d_0_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66278" y="4688681"/>
            <a:ext cx="641293" cy="458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784ed9920d_0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499975"/>
            <a:ext cx="9144000" cy="6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784ed9920d_0_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276725"/>
            <a:ext cx="9144001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icture containing logo">
            <a:extLst>
              <a:ext uri="{FF2B5EF4-FFF2-40B4-BE49-F238E27FC236}">
                <a16:creationId xmlns:a16="http://schemas.microsoft.com/office/drawing/2014/main" id="{F67001D2-AB3A-A851-EC2C-B86788A9CD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467" y="1448941"/>
            <a:ext cx="3903790" cy="260438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0841207-94F8-11BC-2E46-3D6DB363F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311" y="1745643"/>
            <a:ext cx="3407869" cy="212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385</Words>
  <Application>Microsoft Office PowerPoint</Application>
  <PresentationFormat>On-screen Show (16:9)</PresentationFormat>
  <Paragraphs>40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Retrospect</vt:lpstr>
      <vt:lpstr>PowerPoint Presentation</vt:lpstr>
      <vt:lpstr>About Me</vt:lpstr>
      <vt:lpstr>My Project  - Objectives</vt:lpstr>
      <vt:lpstr>My Project  - Excel Findings</vt:lpstr>
      <vt:lpstr>My Project  - Excel Findings</vt:lpstr>
      <vt:lpstr>My Project  - SQL Analysis</vt:lpstr>
      <vt:lpstr>My Project  - Dashboard</vt:lpstr>
      <vt:lpstr>My Project  - Recommendations/Insights</vt:lpstr>
      <vt:lpstr>Challenges</vt:lpstr>
      <vt:lpstr>Conclusion and Key 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Imoh Assangha</cp:lastModifiedBy>
  <cp:revision>7</cp:revision>
  <dcterms:modified xsi:type="dcterms:W3CDTF">2022-12-01T00:36:52Z</dcterms:modified>
</cp:coreProperties>
</file>