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78CDE55-B41E-412A-B35B-ED3865EA8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marketing_campaign Tableau visulation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904D3D9-8B1F-4991-BDAB-2B3AB57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20/11/2022 21:51:19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mpaign Response by Demographic ">
            <a:extLst>
              <a:ext uri="{FF2B5EF4-FFF2-40B4-BE49-F238E27FC236}">
                <a16:creationId xmlns:a16="http://schemas.microsoft.com/office/drawing/2014/main" id="{80DE674F-CF0E-4735-A13A-6656BB11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04775"/>
            <a:ext cx="66198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 Store Purchase by Avg Web Purchase">
            <a:extLst>
              <a:ext uri="{FF2B5EF4-FFF2-40B4-BE49-F238E27FC236}">
                <a16:creationId xmlns:a16="http://schemas.microsoft.com/office/drawing/2014/main" id="{68B4182B-7D6A-41B1-A869-B5ED645E6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57162"/>
            <a:ext cx="92868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Birth Year by Response">
            <a:extLst>
              <a:ext uri="{FF2B5EF4-FFF2-40B4-BE49-F238E27FC236}">
                <a16:creationId xmlns:a16="http://schemas.microsoft.com/office/drawing/2014/main" id="{E1E8AB3F-E78E-4F48-B464-796BFBE5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7162"/>
            <a:ext cx="92773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sponse By Purchase">
            <a:extLst>
              <a:ext uri="{FF2B5EF4-FFF2-40B4-BE49-F238E27FC236}">
                <a16:creationId xmlns:a16="http://schemas.microsoft.com/office/drawing/2014/main" id="{48A1F648-B365-4631-ADDC-BBB12E7E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81" y="0"/>
            <a:ext cx="4049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E93060E7-1246-4824-9191-560CC2C5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marketing_campaign Tableau visulation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marketing_campaign Tableau visulation</dc:title>
  <dc:creator>Guest</dc:creator>
  <cp:lastModifiedBy>Imoh Assangha</cp:lastModifiedBy>
  <cp:revision>1</cp:revision>
  <dcterms:created xsi:type="dcterms:W3CDTF">2022-11-20T21:51:20Z</dcterms:created>
  <dcterms:modified xsi:type="dcterms:W3CDTF">2022-11-20T21:52:24Z</dcterms:modified>
</cp:coreProperties>
</file>