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Rationale (1)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 based Design vs UTXO (Bitcoin)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Higher Privacy for UTXO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 based security vs Transaction based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 Savings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Simplicity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Constant light-client 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Bitcoin design allows efficient light clients working with limited set of blocks ready to answer the validity of a transaction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 &amp; Transaction Validity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646280"/>
            <a:ext cx="9071280" cy="53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Consistent with the ommer and transaction block hashes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Transactions when executed in order on the base state result in the same new state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State is identified by the root of the Merkel Patricia tree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Successful Transaction when executed results in gas deduction depending on number and type of instructions incurred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Transaction fails, State changes are undone with gas deducted for the amount of computation incurred till the failure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Ethereum Mining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PoW serves as the method of securing the distributed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serves as wealth distribution mechanism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PoW should be accessible to as many people (no custom hardware as is the case with Bitcoin Mining)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advantage of power generation cost skew across globe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Adversary should not find it profitable to acquire significant portion of the network and thereby destabilise the overall security of the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ASIC-Hard Mining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128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ASIC based Mining negates the democratic distribution aspect of cryptocurrency mining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increases resource waste, and centralizes mining in the hands of a few actors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Dagger Approach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DAG is constructed randomly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PoW based on DAG edges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Nonce adjusted to get appropriate proof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Hashimoto Approach: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dependent construction of in-memory data structure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 Rewards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block rewards for winning block (5 ethers)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gas expended in the block will be given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Reducing the Time to Create Block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1701000"/>
            <a:ext cx="918432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 Delay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Propagating a new Block to all peer miners is 12 sec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Bitcoin uses Block Creation interval of 10 mins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Stale Rate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No.of stale blocks per valid block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Miner’s effort goes waste and does not contribute to network security in Bitcoin protocol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Centralized Mining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Larger miners forming pools have inherent advantage due to efficiency shoot-up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GHOST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(Greedy Heaviest Observed Subtree) Strategy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Blocks away from main-chain contribute to the security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Uncle blocks up to depth 7 are incentivised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Rationale (2)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53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Ethereum Data Structures are designed to answer queries like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 this transaction been included in a particular block?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Tell me all instances of an event of type X (eg. a crowdfunding contract reaching its goal) emitted by this address in the past 30 days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the current balance of my account?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this account exist?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Pretend to run this transaction on this contract. What would the output be?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Ethereum Vs Bitcoin Blockchain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1280" cy="53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Bitcoin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hash of the previous header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timestamp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mining difficulty 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proof of work nonce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root hash for the Merkle tree containing the transactions for that block.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Ethereum Maintains Three Data Structures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Transactions (Block specific - trie)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Receipts (essentially, pieces of data showing the effect of each transaction) (Block Specific)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(Global)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Ethereum Blockchain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Picture 46" descr=""/>
          <p:cNvPicPr/>
          <p:nvPr/>
        </p:nvPicPr>
        <p:blipFill>
          <a:blip r:embed="rId1"/>
          <a:stretch/>
        </p:blipFill>
        <p:spPr>
          <a:xfrm>
            <a:off x="720" y="2058480"/>
            <a:ext cx="10068480" cy="47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 State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1280" cy="50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nonce: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Number of transactions sent from this address or  the number of contract-creations made by this account.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balance: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Number of Wei owned by this address.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storageRoot: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256-bit hash of the root node of a Merkle Patricia tree that encodes the storage contents of the account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codeHash: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hash of the EVM code of this account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54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Message call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Creation of new accounts with associated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No.of Transactions Sent by Sender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GasPrice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Wei to be paid per unit of Gas involved in computation of Transaction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GasLimit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Max amount of gas that can be spent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160 bit address, empty for contract creation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amount given to the recipient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for Contract Creation and Data part contains byte array consisting of input data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63440" y="503280"/>
            <a:ext cx="10185120" cy="58510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Trie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494000"/>
            <a:ext cx="9071280" cy="55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Captures the state of all accounts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Entries are Key, Value pairs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 the efficient Merkle root computation in the face of state updates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 remains same if same set of changes are performed from the same initial state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Bitcoin Blockchain is designed to keep track of history of transactions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Types in State Trie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Blank node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Leaf node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which is list of [key, value]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Extension nodes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also [key, value] but value is hash of some other node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Branch nodes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which are lists of length 17 consisting of 16 hex characters and one key meant for the branch node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HexPrefix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based coding is used to split key space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892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 should be a string of max 32 bytes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2016-12-21T20:55:38Z</dcterms:created>
  <dc:creator>Jyothi</dc:creator>
  <dc:description/>
  <dc:language>en-IN</dc:language>
  <cp:lastModifiedBy>Nagesh Bhattu Sristy</cp:lastModifiedBy>
  <dcterms:modified xsi:type="dcterms:W3CDTF">2017-08-23T11:48:51Z</dcterms:modified>
  <cp:revision>158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