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Consensus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N. V. Narendra Kumar</a:t>
            </a:r>
          </a:p>
          <a:p>
            <a:r>
              <a:rPr lang="en-US" dirty="0"/>
              <a:t>IDRBT, Hyderabad</a:t>
            </a:r>
          </a:p>
          <a:p>
            <a:r>
              <a:rPr lang="en-US" dirty="0" smtClean="0"/>
              <a:t>nvnarendra@idrbt.ac.in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Bitcoin Blockchain – Chain with max work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Ethereum Blockchain – GHOST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Hyperledger</a:t>
            </a:r>
            <a:r>
              <a:rPr lang="en-US" dirty="0" smtClean="0"/>
              <a:t> Blockchain – </a:t>
            </a:r>
            <a:r>
              <a:rPr lang="en-US" dirty="0" smtClean="0"/>
              <a:t>PBFT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6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44" y="304800"/>
            <a:ext cx="8458200" cy="1371600"/>
          </a:xfrm>
        </p:spPr>
        <p:txBody>
          <a:bodyPr>
            <a:noAutofit/>
          </a:bodyPr>
          <a:lstStyle/>
          <a:p>
            <a:r>
              <a:rPr lang="en-US" dirty="0" smtClean="0"/>
              <a:t>Greedy Heaviest-Observed Sub-Tree</a:t>
            </a:r>
            <a:br>
              <a:rPr lang="en-US" dirty="0" smtClean="0"/>
            </a:br>
            <a:r>
              <a:rPr lang="en-US" dirty="0" smtClean="0"/>
              <a:t>(GHOST)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 sz="12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 = Genesis Block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200" i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if</a:t>
            </a:r>
            <a:r>
              <a:rPr lang="en-US" dirty="0" smtClean="0"/>
              <a:t> children(B) = </a:t>
            </a:r>
            <a:r>
              <a:rPr lang="en-US" b="1" dirty="0" smtClean="0">
                <a:sym typeface="Symbol"/>
              </a:rPr>
              <a:t>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then</a:t>
            </a:r>
            <a:r>
              <a:rPr lang="en-US" dirty="0" smtClean="0">
                <a:sym typeface="Symbol"/>
              </a:rPr>
              <a:t> return B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200" i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smtClean="0"/>
              <a:t>else</a:t>
            </a:r>
            <a:r>
              <a:rPr lang="en-US" dirty="0" smtClean="0"/>
              <a:t> B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sym typeface="Symbol"/>
              </a:rPr>
              <a:t>children</a:t>
            </a:r>
            <a:r>
              <a:rPr lang="en-US" baseline="-25000" dirty="0" smtClean="0">
                <a:sym typeface="Symbol"/>
              </a:rPr>
              <a:t>(B)</a:t>
            </a:r>
            <a:r>
              <a:rPr lang="en-US" dirty="0" smtClean="0">
                <a:sym typeface="Symbol"/>
              </a:rPr>
              <a:t> {work(subtree(C))}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200" i="1" dirty="0" smtClean="0">
              <a:sym typeface="Symbol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i="1" dirty="0" err="1" smtClean="0">
                <a:sym typeface="Symbol"/>
              </a:rPr>
              <a:t>goto</a:t>
            </a:r>
            <a:r>
              <a:rPr lang="en-US" dirty="0" smtClean="0">
                <a:sym typeface="Symbol"/>
              </a:rPr>
              <a:t>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5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Practical Byzantine Fault-Tolerance (PBFT)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4" y="1600200"/>
            <a:ext cx="83058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Pre-prepare</a:t>
            </a:r>
            <a:r>
              <a:rPr lang="en-US" dirty="0" smtClean="0"/>
              <a:t>: </a:t>
            </a:r>
            <a:r>
              <a:rPr lang="en-US" dirty="0" smtClean="0"/>
              <a:t>leader proposes a sequence number for the transaction and broadcasts it</a:t>
            </a:r>
            <a:endParaRPr lang="en-US" dirty="0"/>
          </a:p>
          <a:p>
            <a:pPr algn="just"/>
            <a:r>
              <a:rPr lang="en-US" b="1" dirty="0" smtClean="0"/>
              <a:t>Prepare</a:t>
            </a:r>
            <a:r>
              <a:rPr lang="en-US" dirty="0" smtClean="0"/>
              <a:t>: upon receiving the pre-prepare message and validating it, broadcast prepare message</a:t>
            </a:r>
            <a:endParaRPr lang="en-US" dirty="0"/>
          </a:p>
          <a:p>
            <a:pPr algn="just"/>
            <a:r>
              <a:rPr lang="en-US" b="1" dirty="0" smtClean="0"/>
              <a:t>Commit</a:t>
            </a:r>
            <a:r>
              <a:rPr lang="en-US" dirty="0" smtClean="0"/>
              <a:t>: upon receiving the pre-prepare and 2f prepare messages, broadcast commit message</a:t>
            </a:r>
          </a:p>
          <a:p>
            <a:pPr algn="just"/>
            <a:r>
              <a:rPr lang="en-US" dirty="0" smtClean="0"/>
              <a:t>The sequence number is committed to the transaction upon receiving 2f+1 commit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5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Consensus Algorithms</vt:lpstr>
      <vt:lpstr>Overview</vt:lpstr>
      <vt:lpstr>Greedy Heaviest-Observed Sub-Tree (GHOST)</vt:lpstr>
      <vt:lpstr>Practical Byzantine Fault-Tolerance (PBFT)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Algorithms</dc:title>
  <dc:creator>Jyothi</dc:creator>
  <cp:lastModifiedBy>Jyothi</cp:lastModifiedBy>
  <cp:revision>96</cp:revision>
  <dcterms:created xsi:type="dcterms:W3CDTF">2006-08-16T00:00:00Z</dcterms:created>
  <dcterms:modified xsi:type="dcterms:W3CDTF">2017-01-03T02:11:27Z</dcterms:modified>
</cp:coreProperties>
</file>