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74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2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5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2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7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9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8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2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98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E42-E65D-440C-9FCF-EF19E44CB239}" type="datetimeFigureOut">
              <a:rPr lang="en-IN" smtClean="0"/>
              <a:t>16-07-2018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C4998-AA72-46A1-9ED6-4DE410007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639"/>
            <a:ext cx="12192000" cy="60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6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293"/>
            <a:ext cx="12192000" cy="51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1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66"/>
            <a:ext cx="12192000" cy="56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152"/>
            <a:ext cx="12192000" cy="56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0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06"/>
            <a:ext cx="12192000" cy="57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7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184"/>
            <a:ext cx="12192000" cy="4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299"/>
            <a:ext cx="12192000" cy="435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5"/>
            <a:ext cx="12192000" cy="4381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" y="4509602"/>
            <a:ext cx="10494818" cy="23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0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979"/>
            <a:ext cx="12192000" cy="51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8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065"/>
            <a:ext cx="12192000" cy="531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0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77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2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091"/>
            <a:ext cx="12192000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2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202"/>
            <a:ext cx="12192000" cy="2752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17" y="3569566"/>
            <a:ext cx="5328347" cy="188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9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0"/>
            <a:ext cx="8136081" cy="3723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3827552"/>
            <a:ext cx="8136081" cy="28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244"/>
            <a:ext cx="12192000" cy="49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4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518"/>
            <a:ext cx="12192000" cy="48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8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990"/>
            <a:ext cx="12192000" cy="24816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99" y="3470813"/>
            <a:ext cx="5439220" cy="22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1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611"/>
            <a:ext cx="12192000" cy="54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1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2018-07-16T08:44:55Z</dcterms:created>
  <dcterms:modified xsi:type="dcterms:W3CDTF">2018-07-16T08:45:10Z</dcterms:modified>
</cp:coreProperties>
</file>