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xtras.mercurynews.com/policeguns/" TargetMode="External"/><Relationship Id="rId4" Type="http://schemas.openxmlformats.org/officeDocument/2006/relationships/hyperlink" Target="https://wtop.com/virginia/2018/07/the-bachelorette-gets-536k-and-richmond-gets-a-rose/" TargetMode="External"/><Relationship Id="rId5" Type="http://schemas.openxmlformats.org/officeDocument/2006/relationships/hyperlink" Target="https://www.dnainfo.com/new-york/20150422/bay-ridge/new-yorks-most-loud-sex-complaints-come-from-this-building-records-sh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fec.gov" TargetMode="External"/><Relationship Id="rId4" Type="http://schemas.openxmlformats.org/officeDocument/2006/relationships/hyperlink" Target="http://www.opensecrets.org" TargetMode="External"/><Relationship Id="rId5" Type="http://schemas.openxmlformats.org/officeDocument/2006/relationships/hyperlink" Target="http://pacer.login.uscourts.gov" TargetMode="External"/><Relationship Id="rId6" Type="http://schemas.openxmlformats.org/officeDocument/2006/relationships/hyperlink" Target="http://www.fbo.gov" TargetMode="External"/><Relationship Id="rId7" Type="http://schemas.openxmlformats.org/officeDocument/2006/relationships/hyperlink" Target="http://www.federalregister.gov" TargetMode="External"/><Relationship Id="rId8" Type="http://schemas.openxmlformats.org/officeDocument/2006/relationships/hyperlink" Target="http://sunlightfoundation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ara.gov/quick-search.html" TargetMode="External"/><Relationship Id="rId4" Type="http://schemas.openxmlformats.org/officeDocument/2006/relationships/hyperlink" Target="https://www.fbi.gov/about-us/investigate/vc_majorthefts/arttheft/national-stolen-art-file" TargetMode="External"/><Relationship Id="rId5" Type="http://schemas.openxmlformats.org/officeDocument/2006/relationships/hyperlink" Target="https://jfund.fms.treas.gov/jfradSearchWeb/JFPymtSearchAction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cfp.org/" TargetMode="External"/><Relationship Id="rId4" Type="http://schemas.openxmlformats.org/officeDocument/2006/relationships/hyperlink" Target="http://www.splc.org/" TargetMode="External"/><Relationship Id="rId5" Type="http://schemas.openxmlformats.org/officeDocument/2006/relationships/hyperlink" Target="https://www.muckrock.com/" TargetMode="External"/><Relationship Id="rId6" Type="http://schemas.openxmlformats.org/officeDocument/2006/relationships/hyperlink" Target="https://foiamapper.com/" TargetMode="External"/><Relationship Id="rId7" Type="http://schemas.openxmlformats.org/officeDocument/2006/relationships/hyperlink" Target="https://foia.wiki/wiki/Main_Pag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www.buzzfeed.com/andrewkaczynski/the-7-strangest-records-people-requested-from-the-nsa?utm_term=.mt8aV2wME#.cgEjLxRK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uckrock.com/foi/detroit-314/detroit-pd-destruction-of-animal-reports-27649/" TargetMode="External"/><Relationship Id="rId4" Type="http://schemas.openxmlformats.org/officeDocument/2006/relationships/hyperlink" Target="https://www.documentcloud.org/documents/3149080-Detroit-Destruction-of-Animal-Repor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public records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email: cj.ciaramella@gmail.com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Jack White’s guacamole recipe</a:t>
            </a:r>
            <a:endParaRPr/>
          </a:p>
        </p:txBody>
      </p:sp>
      <p:pic>
        <p:nvPicPr>
          <p:cNvPr descr="Screen Shot 2016-06-30 at 12.56.40 PM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00" y="1919075"/>
            <a:ext cx="60769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private entity (or even a public one normally exempt from FOIA) interacts with a government agency and leaves a paper trail, those documents can be subject to public records requests. That includes: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citizens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Law enforcement records, complaints (e.g. Amtrak, Chipotle, Trump University, etc.)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FOIA logs and communications with public affairs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Advocacy groups, non-profits, private contractors,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Communications, applications, contracts, audits,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tips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the law and regulations, because the government sure does.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appeal.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what works for someone else and copy it.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#FOIA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 with public records?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Records give you </a:t>
            </a:r>
            <a:r>
              <a:rPr i="1" lang="en"/>
              <a:t>hard evidence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can you do with public records?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http://extras.mercurynews.com/policeguns/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https://wtop.com/virginia/2018/07/the-bachelorette-gets-536k-and-richmond-gets-a-rose/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https://www.dnainfo.com/new-york/20150422/bay-ridge/new-yorks-most-loud-sex-complaints-come-from-this-building-records-show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find public information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FOIA, look to see if the data is already available. Save yourself (and the government!) time and money.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FEC filings: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http://www.fec.gov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Secrets: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http://www.opensecrets.org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http://pacer.login.uscourts.gov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FBO: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http://www.fbo.gov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Federal Register: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http://www.federalregister.gov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Sunlight Foundation: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http://sunlightfoundation.com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find public information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down the rabbit hole …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Foreign Agents Registration Act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FBI’s </a:t>
            </a:r>
            <a:r>
              <a:rPr lang="en" u="sng">
                <a:solidFill>
                  <a:schemeClr val="hlink"/>
                </a:solidFill>
                <a:hlinkClick r:id="rId4"/>
              </a:rPr>
              <a:t>National Stolen Art File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Treasury Department’s </a:t>
            </a:r>
            <a:r>
              <a:rPr lang="en" u="sng">
                <a:solidFill>
                  <a:schemeClr val="hlink"/>
                </a:solidFill>
                <a:hlinkClick r:id="rId5"/>
              </a:rPr>
              <a:t>Justice Fund Payment Search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non-publicly available records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the government creates a document, you have a presumptive right, thanks to the Freedom of Information Act and its state analogues, to see it, unless it’s specifically exempted by law.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ask a government agency to voluntarily hand over records (and sometimes they will!) but often, you’ll be forced to file a Freedom of Information request. Here comes the not-fun part 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for filing FOI requests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Reporters Committee for Freedom of the Press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Student Press Law Center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MuckRock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FOIAMapper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FOIA Wiki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FOI officer!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essential questions for FOI requests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538075"/>
            <a:ext cx="82221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records do I want, </a:t>
            </a:r>
            <a:r>
              <a:rPr i="1" lang="en"/>
              <a:t>specifically</a:t>
            </a:r>
            <a:r>
              <a:rPr lang="en"/>
              <a:t>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Timeframes, keywords, titles and form names are your friends.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records I want exempt?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nine general exemptions to the federal FOIA, and they cover a lot of ground, from national security to trade secrets to “predecisional” communications.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White House is largely exempt from FOIA, as is Congress. State laws vary.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has them?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an Information Act page on the website, or call and ask who handles requests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be like James</a:t>
            </a:r>
            <a:endParaRPr/>
          </a:p>
        </p:txBody>
      </p:sp>
      <p:pic>
        <p:nvPicPr>
          <p:cNvPr descr="everything you've got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150" y="2807500"/>
            <a:ext cx="9204300" cy="5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51350" y="1977500"/>
            <a:ext cx="8241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Who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 filed this request to the NSA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How I got Detroit PD dog shooting reports</a:t>
            </a:r>
            <a:endParaRPr sz="3100"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https://www.muckrock.com/foi/detroit-314/detroit-pd-destruction-of-animal-reports-27649/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results: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Ta-da!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