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35" r:id="rId1"/>
  </p:sldMasterIdLst>
  <p:notesMasterIdLst>
    <p:notesMasterId r:id="rId17"/>
  </p:notesMasterIdLst>
  <p:sldIdLst>
    <p:sldId id="256" r:id="rId2"/>
    <p:sldId id="269" r:id="rId3"/>
    <p:sldId id="279" r:id="rId4"/>
    <p:sldId id="313" r:id="rId5"/>
    <p:sldId id="314" r:id="rId6"/>
    <p:sldId id="329" r:id="rId7"/>
    <p:sldId id="330" r:id="rId8"/>
    <p:sldId id="331" r:id="rId9"/>
    <p:sldId id="332" r:id="rId10"/>
    <p:sldId id="317" r:id="rId11"/>
    <p:sldId id="318" r:id="rId12"/>
    <p:sldId id="320" r:id="rId13"/>
    <p:sldId id="321" r:id="rId14"/>
    <p:sldId id="322" r:id="rId15"/>
    <p:sldId id="33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0" autoAdjust="0"/>
    <p:restoredTop sz="84802" autoAdjust="0"/>
  </p:normalViewPr>
  <p:slideViewPr>
    <p:cSldViewPr snapToGrid="0" snapToObjects="1">
      <p:cViewPr varScale="1">
        <p:scale>
          <a:sx n="95" d="100"/>
          <a:sy n="95" d="100"/>
        </p:scale>
        <p:origin x="212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A36EB4-F484-E44E-B926-67748D638B81}" type="datetimeFigureOut">
              <a:rPr lang="en-US" smtClean="0"/>
              <a:t>6/2/19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A2D630-CB31-6947-A638-73B19FB0D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68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2D630-CB31-6947-A638-73B19FB0DA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28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2D630-CB31-6947-A638-73B19FB0DA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28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2D630-CB31-6947-A638-73B19FB0DA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28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2D630-CB31-6947-A638-73B19FB0DA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28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2D630-CB31-6947-A638-73B19FB0DAF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28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2D630-CB31-6947-A638-73B19FB0DAF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28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2D630-CB31-6947-A638-73B19FB0DA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28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2D630-CB31-6947-A638-73B19FB0DAF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286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2D630-CB31-6947-A638-73B19FB0DAF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28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6/2/19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6/2/19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6/2/19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6/2/19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6/2/19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6/2/19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6/2/19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6/2/19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6/2/19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6/2/19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6/2/19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FA07B-C164-3147-9A4D-3FAE7F395571}" type="datetimeFigureOut">
              <a:rPr lang="en-US" smtClean="0"/>
              <a:t>6/2/19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136" r:id="rId1"/>
    <p:sldLayoutId id="2147484137" r:id="rId2"/>
    <p:sldLayoutId id="2147484138" r:id="rId3"/>
    <p:sldLayoutId id="2147484139" r:id="rId4"/>
    <p:sldLayoutId id="2147484140" r:id="rId5"/>
    <p:sldLayoutId id="2147484141" r:id="rId6"/>
    <p:sldLayoutId id="2147484142" r:id="rId7"/>
    <p:sldLayoutId id="2147484143" r:id="rId8"/>
    <p:sldLayoutId id="2147484144" r:id="rId9"/>
    <p:sldLayoutId id="2147484145" r:id="rId10"/>
    <p:sldLayoutId id="2147484146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ytimes.com/interactive/2014/09/14/sports/baseball/jeter-swings.html?mtrref=vallandingham.m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ashingtonpost.com/graphics/2017/lifestyle/your-brain-on-art/?utm_term=.154307ea6929" TargetMode="External"/><Relationship Id="rId4" Type="http://schemas.openxmlformats.org/officeDocument/2006/relationships/hyperlink" Target="https://www.nytimes.com/interactive/2015/01/09/sports/the-dawn-wall-el-capitan.html?mtrref=vallandingham.m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marshallproject.org/next-to-di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rojects.fivethirtyeight.com/redistricting-maps/arkansas/%23Proportiona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amu.org/commuter-challenge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redistrictinggame.org/game.php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shingtonpost.com/graphics/2018/national/mass-shootings-in-america/?utm_term=.d9db61664e3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ashingtonpost.com/graphics/world/syria-220000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t=6&amp;v=zIGLZpjqub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9368" y="2130425"/>
            <a:ext cx="7085264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Presenting and storytelling with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382000" cy="2540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Sean McMinn</a:t>
            </a:r>
          </a:p>
          <a:p>
            <a:r>
              <a:rPr lang="en-US" dirty="0"/>
              <a:t>Digital frameworks</a:t>
            </a:r>
          </a:p>
          <a:p>
            <a:r>
              <a:rPr lang="en-US" dirty="0"/>
              <a:t>Northwestern University </a:t>
            </a:r>
            <a:r>
              <a:rPr lang="mr-IN" dirty="0"/>
              <a:t>–</a:t>
            </a:r>
            <a:r>
              <a:rPr lang="en-US" dirty="0"/>
              <a:t> Spring 2019</a:t>
            </a:r>
          </a:p>
          <a:p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shmcminn</a:t>
            </a:r>
            <a:r>
              <a:rPr lang="en-US" dirty="0"/>
              <a:t>/digitalframeworks-spring19</a:t>
            </a:r>
          </a:p>
        </p:txBody>
      </p:sp>
    </p:spTree>
    <p:extLst>
      <p:ext uri="{BB962C8B-B14F-4D97-AF65-F5344CB8AC3E}">
        <p14:creationId xmlns:p14="http://schemas.microsoft.com/office/powerpoint/2010/main" val="3119887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Storytelling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Scrollytelling</a:t>
            </a:r>
            <a:endParaRPr lang="en-US" dirty="0"/>
          </a:p>
          <a:p>
            <a:r>
              <a:rPr lang="en-US" dirty="0"/>
              <a:t>Can make long text feel short</a:t>
            </a:r>
          </a:p>
          <a:p>
            <a:r>
              <a:rPr lang="en-US" dirty="0">
                <a:hlinkClick r:id="rId3"/>
              </a:rPr>
              <a:t>https://www.nytimes.com/interactive/2014/09/14/sports/baseball/jeter-swings.html?mtrref=vallandingham.me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https://www.nytimes.com/interactive/2015/01/09/sports/the-dawn-wall-el-capitan.html?mtrref=vallandingham.me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https://www.washingtonpost.com/graphics/2017/lifestyle/your-brain-on-art/?utm_term=.154307ea6929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53110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Storytelling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Small data to big data</a:t>
            </a:r>
          </a:p>
          <a:p>
            <a:pPr lvl="1"/>
            <a:r>
              <a:rPr lang="en-US" dirty="0"/>
              <a:t>Tell people a story, then give them option to explore</a:t>
            </a:r>
          </a:p>
          <a:p>
            <a:r>
              <a:rPr lang="en-US" dirty="0">
                <a:hlinkClick r:id="rId3"/>
              </a:rPr>
              <a:t>https://www.themarshallproject.org/next-to-die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https://projects.fivethirtyeight.com/redistricting-maps/arkansas/#Proportional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8432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Storytelling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Games</a:t>
            </a:r>
          </a:p>
          <a:p>
            <a:pPr lvl="1"/>
            <a:r>
              <a:rPr lang="en-US" dirty="0"/>
              <a:t>Entertaining way to interact with data</a:t>
            </a:r>
          </a:p>
          <a:p>
            <a:r>
              <a:rPr lang="en-US" dirty="0">
                <a:hlinkClick r:id="rId3"/>
              </a:rPr>
              <a:t>https://wamu.org/commuter-challenge/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http://www.redistrictinggame.org/game.php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67826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Storytelling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Exploring individual data points</a:t>
            </a:r>
          </a:p>
          <a:p>
            <a:r>
              <a:rPr lang="en-US" dirty="0">
                <a:hlinkClick r:id="rId3"/>
              </a:rPr>
              <a:t>https://www.washingtonpost.com/graphics/2018/national/mass-shootings-in-america/?utm_term=.d9db61664e3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https://www.washingtonpost.com/graphics/world/syria-220000/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11295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Storytelling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Broadcast</a:t>
            </a:r>
          </a:p>
          <a:p>
            <a:pPr lvl="1"/>
            <a:r>
              <a:rPr lang="en-US" dirty="0"/>
              <a:t>Find persons who story affect</a:t>
            </a:r>
          </a:p>
          <a:p>
            <a:r>
              <a:rPr lang="en-US" dirty="0">
                <a:hlinkClick r:id="rId3"/>
              </a:rPr>
              <a:t>https://www.youtube.com/watch?t=6&amp;v=zIGLZpjqubM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842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5165A-837C-7C43-B22C-C709B6A35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viz and storytelling - Tableau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A7E1F-DA28-1B40-9382-0B42BCC15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</a:t>
            </a:r>
            <a:r>
              <a:rPr lang="en-US"/>
              <a:t>Tableau 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350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stories?</a:t>
            </a:r>
          </a:p>
        </p:txBody>
      </p:sp>
    </p:spTree>
    <p:extLst>
      <p:ext uri="{BB962C8B-B14F-4D97-AF65-F5344CB8AC3E}">
        <p14:creationId xmlns:p14="http://schemas.microsoft.com/office/powerpoint/2010/main" val="1901190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a data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Find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Clean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Analyze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u="sng" dirty="0"/>
              <a:t>Present data</a:t>
            </a:r>
          </a:p>
        </p:txBody>
      </p:sp>
    </p:spTree>
    <p:extLst>
      <p:ext uri="{BB962C8B-B14F-4D97-AF65-F5344CB8AC3E}">
        <p14:creationId xmlns:p14="http://schemas.microsoft.com/office/powerpoint/2010/main" val="856847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Types of data presentation</a:t>
            </a:r>
          </a:p>
          <a:p>
            <a:pPr>
              <a:buFontTx/>
              <a:buChar char="-"/>
            </a:pPr>
            <a:r>
              <a:rPr lang="en-US" dirty="0"/>
              <a:t>Titanic exercise</a:t>
            </a:r>
          </a:p>
          <a:p>
            <a:pPr>
              <a:buFontTx/>
              <a:buChar char="-"/>
            </a:pPr>
            <a:r>
              <a:rPr lang="en-US" dirty="0"/>
              <a:t>Tableau training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236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Storytelling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have you seen on the web? </a:t>
            </a:r>
          </a:p>
        </p:txBody>
      </p:sp>
    </p:spTree>
    <p:extLst>
      <p:ext uri="{BB962C8B-B14F-4D97-AF65-F5344CB8AC3E}">
        <p14:creationId xmlns:p14="http://schemas.microsoft.com/office/powerpoint/2010/main" val="2369051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Storytelling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have you seen on the air?</a:t>
            </a:r>
          </a:p>
        </p:txBody>
      </p:sp>
    </p:spTree>
    <p:extLst>
      <p:ext uri="{BB962C8B-B14F-4D97-AF65-F5344CB8AC3E}">
        <p14:creationId xmlns:p14="http://schemas.microsoft.com/office/powerpoint/2010/main" val="374952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Storytelling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Alternative storytelling forms</a:t>
            </a:r>
          </a:p>
          <a:p>
            <a:pPr lvl="1"/>
            <a:r>
              <a:rPr lang="en-US" dirty="0"/>
              <a:t>Get people associating information with visuals</a:t>
            </a:r>
          </a:p>
          <a:p>
            <a:pPr lvl="1"/>
            <a:r>
              <a:rPr lang="en-US" dirty="0"/>
              <a:t>Delivers information in bite-sized chunks</a:t>
            </a:r>
          </a:p>
          <a:p>
            <a:pPr lvl="1"/>
            <a:r>
              <a:rPr lang="en-US" dirty="0"/>
              <a:t>Makes the news more accessible</a:t>
            </a:r>
          </a:p>
        </p:txBody>
      </p:sp>
    </p:spTree>
    <p:extLst>
      <p:ext uri="{BB962C8B-B14F-4D97-AF65-F5344CB8AC3E}">
        <p14:creationId xmlns:p14="http://schemas.microsoft.com/office/powerpoint/2010/main" val="4038761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Storytelling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Alternative storytelling forms</a:t>
            </a:r>
          </a:p>
          <a:p>
            <a:pPr lvl="1"/>
            <a:r>
              <a:rPr lang="en-US" dirty="0"/>
              <a:t>They’re not new</a:t>
            </a:r>
          </a:p>
        </p:txBody>
      </p:sp>
      <p:pic>
        <p:nvPicPr>
          <p:cNvPr id="6" name="Picture 5" descr="39132953832_6db8ce51bb_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553" y="2847473"/>
            <a:ext cx="6251247" cy="351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794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Storytelling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data </a:t>
            </a:r>
            <a:r>
              <a:rPr lang="en-US" dirty="0" err="1"/>
              <a:t>viz</a:t>
            </a:r>
            <a:r>
              <a:rPr lang="en-US" dirty="0"/>
              <a:t>, but don’t have to be</a:t>
            </a:r>
          </a:p>
        </p:txBody>
      </p:sp>
      <p:pic>
        <p:nvPicPr>
          <p:cNvPr id="4" name="Picture 3" descr="Screen Shot 2018-08-20 at 5.45.5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68" y="2418484"/>
            <a:ext cx="4248484" cy="3306627"/>
          </a:xfrm>
          <a:prstGeom prst="rect">
            <a:avLst/>
          </a:prstGeom>
        </p:spPr>
      </p:pic>
      <p:pic>
        <p:nvPicPr>
          <p:cNvPr id="5" name="Picture 4" descr="Screen Shot 2018-08-20 at 5.49.5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947" y="3206989"/>
            <a:ext cx="5227053" cy="261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148627"/>
      </p:ext>
    </p:extLst>
  </p:cSld>
  <p:clrMapOvr>
    <a:masterClrMapping/>
  </p:clrMapOvr>
</p:sld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50079</TotalTime>
  <Words>337</Words>
  <Application>Microsoft Macintosh PowerPoint</Application>
  <PresentationFormat>On-screen Show (4:3)</PresentationFormat>
  <Paragraphs>64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Corbel</vt:lpstr>
      <vt:lpstr>Twilight</vt:lpstr>
      <vt:lpstr>Presenting and storytelling with data</vt:lpstr>
      <vt:lpstr>Data stories?</vt:lpstr>
      <vt:lpstr>Steps to a data story</vt:lpstr>
      <vt:lpstr>Agenda</vt:lpstr>
      <vt:lpstr>Storytelling forms</vt:lpstr>
      <vt:lpstr>Storytelling forms</vt:lpstr>
      <vt:lpstr>Storytelling forms</vt:lpstr>
      <vt:lpstr>Storytelling forms</vt:lpstr>
      <vt:lpstr>Storytelling forms</vt:lpstr>
      <vt:lpstr>Storytelling forms</vt:lpstr>
      <vt:lpstr>Storytelling forms</vt:lpstr>
      <vt:lpstr>Storytelling forms</vt:lpstr>
      <vt:lpstr>Storytelling forms</vt:lpstr>
      <vt:lpstr>Storytelling forms</vt:lpstr>
      <vt:lpstr>Data viz and storytelling - Tableau</vt:lpstr>
    </vt:vector>
  </TitlesOfParts>
  <Company>CQRC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McMinn</dc:creator>
  <cp:lastModifiedBy>Microsoft Office User</cp:lastModifiedBy>
  <cp:revision>280</cp:revision>
  <dcterms:created xsi:type="dcterms:W3CDTF">2018-07-03T20:07:00Z</dcterms:created>
  <dcterms:modified xsi:type="dcterms:W3CDTF">2019-06-02T20:49:13Z</dcterms:modified>
</cp:coreProperties>
</file>