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7D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370-04DC-4CD5-B63E-FE8B089F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9E20E-BCE7-4389-9F69-26AC7EDD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E03A-FD7C-4231-AB4F-0F2FE89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ProjectExceptionAl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FD34-0137-4881-9CD8-AAC68F37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OneDayJob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EF94-0D93-48F6-A9CD-19708A9E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22.1.2018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07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C373-C920-45A9-99BE-698A2B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48A0D-4DC1-4587-BA9B-CE64931A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2BEE-AB00-493C-B6A7-83C102EE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6F33-FA1A-4E49-81B8-DB6B0E2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7A2F-1308-4130-A0FB-9176D194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054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6F9C6-EFFF-4533-8CD1-AF6F934C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CCECC-DE15-49DD-8848-DA719AB18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364A-917B-4C42-96CE-8012CE6A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FB22-21BA-4ED7-BF0E-1A5E5944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9C73-BAA4-4829-9C55-8177566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748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390E-F50D-4684-9249-B53197D4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A9E5-D8CE-4DBA-B24F-AF220F15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CA4-2EA5-48F9-B3D1-960C828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BB18-B114-41BD-BC3F-5EFC1D00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7D8C-76A5-47F5-9F97-848482A0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46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128-DF93-449E-9129-B34F75E0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656B7-AE0F-4585-AFF1-63453D31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84C4-F9FB-49D4-9E55-AF57201C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0144-C1CC-432E-8D3A-3A97FAC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4326-484D-4088-A461-09B5DE4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76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9A9C-7289-4BE6-8228-8304CFD7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F196-4ABD-472F-B174-2480F9066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6A67-D205-4A05-A0E6-1BC9123B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EA0B-ECC6-4F35-BF5F-43D77E87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6C62-7053-409B-80F6-4503DE5C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DB14-09E0-4DF5-971A-B0CF577D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661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1AE8-BCB7-42C4-B3C6-81FACD6B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CF57-39F2-4A0C-B3E3-09D4BE18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50F7-9CAF-4B36-8CB2-BA6F4195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E3A0B-5991-4486-BDE0-FAA1FBD36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861B3-A298-42EF-BF17-251E59707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DC387-4478-4D76-ADCB-17F597B6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1634A-9723-4764-8C22-EE598F65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4A891-EBAE-468F-A71F-28B6B5F2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4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0B4D-3EDD-4459-96B1-E18DAB2E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9687-0D23-4532-88BE-54BAA76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F1B5F-5034-46F8-B044-1C6B7961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67A61-6F00-450D-8845-B07C2D65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905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E10EB-C419-4781-91FF-BB00B9C1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6E28-0C2F-447C-BF1C-B34073D4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42E0D-F53B-4EDB-8490-8F36BC8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24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D610-B640-43D4-B809-540E75F3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8633-1248-4521-9DCC-CFCC44B1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4225-D6E0-496F-8A73-5981FD37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D87BB-A55D-4E52-A054-47D2EA2F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9CB9-D857-43C8-BE9C-26D0CE47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9A9B-7FD4-49D6-85AE-BEE63443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52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9CBB-63D7-4649-9D54-3DC2EE4A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DF1F-34C6-4967-820A-63FEFD23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5E2BF-23F3-45B8-9F48-B2196387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6E29-ED85-4979-99DB-EE3D8401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41C9-3FF9-4988-83AC-9E54BEDFEFDB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E345-D0F8-48F9-A6F2-0A930995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C6B1-3CE7-4F50-91A0-E12D83F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D513-9D9A-4C68-9073-F40605999F8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98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4CC34-0171-4A40-B669-C8F3E679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B230-E8B7-4336-8756-FFA52085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9EE1-CF61-45F9-B2A8-0AE6716BB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38071"/>
            <a:ext cx="220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ProjectExceptionAl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5531-C860-4842-92BF-DD8FEFFE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OneDayJob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219B-1DE1-4FF5-BD6F-803B20C30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22.1.2018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44CD3-8C28-425B-8D3E-DFAF112EC4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9495"/>
            <a:ext cx="1143000" cy="11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7CBFEE-F91E-4917-9623-8C4ED80C6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4026877"/>
            <a:ext cx="3505200" cy="28311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</a:t>
            </a:r>
            <a:r>
              <a:rPr lang="en-US" dirty="0" err="1"/>
              <a:t>ExceptionAl</a:t>
            </a:r>
            <a:r>
              <a:rPr lang="en-US" dirty="0"/>
              <a:t> :</a:t>
            </a:r>
            <a:br>
              <a:rPr lang="en-US" dirty="0"/>
            </a:br>
            <a:r>
              <a:rPr lang="en-US" i="1" dirty="0" err="1"/>
              <a:t>Karlo</a:t>
            </a:r>
            <a:r>
              <a:rPr lang="en-US" i="1" dirty="0"/>
              <a:t> </a:t>
            </a:r>
            <a:r>
              <a:rPr lang="en-US" i="1" dirty="0" err="1"/>
              <a:t>Butorac</a:t>
            </a:r>
            <a:endParaRPr lang="en-US" i="1" dirty="0"/>
          </a:p>
          <a:p>
            <a:r>
              <a:rPr lang="en-US" i="1" dirty="0" err="1"/>
              <a:t>Alen</a:t>
            </a:r>
            <a:r>
              <a:rPr lang="en-US" i="1" dirty="0"/>
              <a:t> Carin</a:t>
            </a:r>
          </a:p>
          <a:p>
            <a:r>
              <a:rPr lang="en-US" i="1" dirty="0"/>
              <a:t>Josip </a:t>
            </a:r>
            <a:r>
              <a:rPr lang="en-US" i="1" dirty="0" err="1"/>
              <a:t>Kalafatić</a:t>
            </a:r>
            <a:endParaRPr lang="en-US" i="1" dirty="0"/>
          </a:p>
          <a:p>
            <a:r>
              <a:rPr lang="en-US" i="1" dirty="0"/>
              <a:t>Tin Ivan Križ</a:t>
            </a:r>
          </a:p>
          <a:p>
            <a:r>
              <a:rPr lang="en-US" i="1" dirty="0"/>
              <a:t>Ivan </a:t>
            </a:r>
            <a:r>
              <a:rPr lang="en-US" i="1" dirty="0" err="1"/>
              <a:t>Milićević</a:t>
            </a:r>
            <a:endParaRPr lang="en-US" i="1" dirty="0"/>
          </a:p>
          <a:p>
            <a:r>
              <a:rPr lang="en-US" i="1" dirty="0" err="1"/>
              <a:t>Jakov</a:t>
            </a:r>
            <a:r>
              <a:rPr lang="en-US" i="1" dirty="0"/>
              <a:t> </a:t>
            </a:r>
            <a:r>
              <a:rPr lang="en-US" i="1" dirty="0" err="1"/>
              <a:t>Vidak</a:t>
            </a:r>
            <a:endParaRPr lang="hr-H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C3ACD-61E0-42E4-AD5D-790860CD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1575"/>
            <a:ext cx="2333625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A645A-7AE7-4FAF-9486-1622AE3C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27" y="298938"/>
            <a:ext cx="53213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8B9CF-34E8-49B7-A4CD-6CB413B9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400"/>
            <a:ext cx="7139354" cy="2387600"/>
          </a:xfrm>
        </p:spPr>
        <p:txBody>
          <a:bodyPr/>
          <a:lstStyle/>
          <a:p>
            <a:pPr algn="l"/>
            <a:r>
              <a:rPr lang="en-US" dirty="0" err="1"/>
              <a:t>OneDayJob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61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A363-7338-4A6E-AB70-4A043997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nudimo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6524-BFED-43EF-8482-7676BC12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hr-HR" dirty="0"/>
              <a:t>glasnik za jednodnevne poslove</a:t>
            </a:r>
            <a:endParaRPr lang="en-US" dirty="0"/>
          </a:p>
          <a:p>
            <a:r>
              <a:rPr lang="en-US" dirty="0"/>
              <a:t>GPS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poslova</a:t>
            </a:r>
            <a:endParaRPr lang="en-US" dirty="0"/>
          </a:p>
          <a:p>
            <a:r>
              <a:rPr lang="en-US" dirty="0" err="1"/>
              <a:t>Izravna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aplikaciju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71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ifikacija">
            <a:extLst>
              <a:ext uri="{FF2B5EF4-FFF2-40B4-BE49-F238E27FC236}">
                <a16:creationId xmlns:a16="http://schemas.microsoft.com/office/drawing/2014/main" id="{49652172-3A29-4EE8-952D-B891EDD0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20" y="1377951"/>
            <a:ext cx="2220913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il verifikacija">
            <a:extLst>
              <a:ext uri="{FF2B5EF4-FFF2-40B4-BE49-F238E27FC236}">
                <a16:creationId xmlns:a16="http://schemas.microsoft.com/office/drawing/2014/main" id="{2A1C03DF-9CAB-4AA0-8A79-DBDB0F90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260" y="1377951"/>
            <a:ext cx="2220913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 descr="Screenshot_20180118-224142">
            <a:extLst>
              <a:ext uri="{FF2B5EF4-FFF2-40B4-BE49-F238E27FC236}">
                <a16:creationId xmlns:a16="http://schemas.microsoft.com/office/drawing/2014/main" id="{571B5C19-1B3B-45CE-AF18-F1119D9F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4" y="1384541"/>
            <a:ext cx="2220912" cy="39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8" descr="Screenshot_20180118-224220">
            <a:extLst>
              <a:ext uri="{FF2B5EF4-FFF2-40B4-BE49-F238E27FC236}">
                <a16:creationId xmlns:a16="http://schemas.microsoft.com/office/drawing/2014/main" id="{6FD9A8DA-FE9D-48F3-A174-1A8BA9CE9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02" y="1384541"/>
            <a:ext cx="2219691" cy="3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72EF839-514B-4E6E-BF4A-1E10A22A1490}"/>
              </a:ext>
            </a:extLst>
          </p:cNvPr>
          <p:cNvSpPr/>
          <p:nvPr/>
        </p:nvSpPr>
        <p:spPr>
          <a:xfrm>
            <a:off x="1010750" y="5820508"/>
            <a:ext cx="1094642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27FC7A-1063-42E7-B7C6-CF269069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293" y="0"/>
            <a:ext cx="3153507" cy="1325563"/>
          </a:xfrm>
        </p:spPr>
        <p:txBody>
          <a:bodyPr/>
          <a:lstStyle/>
          <a:p>
            <a:r>
              <a:rPr lang="en-US" dirty="0" err="1"/>
              <a:t>Registracija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262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694-FCA1-4AE9-818A-E459EE0C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330" y="0"/>
            <a:ext cx="1764323" cy="1325563"/>
          </a:xfrm>
        </p:spPr>
        <p:txBody>
          <a:bodyPr/>
          <a:lstStyle/>
          <a:p>
            <a:r>
              <a:rPr lang="en-US" dirty="0" err="1"/>
              <a:t>Prijava</a:t>
            </a:r>
            <a:endParaRPr lang="hr-HR" dirty="0"/>
          </a:p>
        </p:txBody>
      </p:sp>
      <p:pic>
        <p:nvPicPr>
          <p:cNvPr id="4" name="Picture 7" descr="Screenshot_20180118-224142">
            <a:extLst>
              <a:ext uri="{FF2B5EF4-FFF2-40B4-BE49-F238E27FC236}">
                <a16:creationId xmlns:a16="http://schemas.microsoft.com/office/drawing/2014/main" id="{BFCB9533-2E98-488B-9F44-7E5F7216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92" y="1454797"/>
            <a:ext cx="2220912" cy="39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781D3B-92EA-4F82-8789-F03E0686806B}"/>
              </a:ext>
            </a:extLst>
          </p:cNvPr>
          <p:cNvSpPr/>
          <p:nvPr/>
        </p:nvSpPr>
        <p:spPr>
          <a:xfrm>
            <a:off x="1010750" y="5820508"/>
            <a:ext cx="1094642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0" name="Picture 12" descr="Feed">
            <a:extLst>
              <a:ext uri="{FF2B5EF4-FFF2-40B4-BE49-F238E27FC236}">
                <a16:creationId xmlns:a16="http://schemas.microsoft.com/office/drawing/2014/main" id="{8D99B1A4-50FD-4772-9BD8-0B1C0DD2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00" y="1457029"/>
            <a:ext cx="2219691" cy="39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D137-625F-4D64-952D-19812058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2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poslova</a:t>
            </a:r>
            <a:endParaRPr lang="hr-HR" dirty="0"/>
          </a:p>
        </p:txBody>
      </p:sp>
      <p:pic>
        <p:nvPicPr>
          <p:cNvPr id="3074" name="Picture 2" descr="posao">
            <a:extLst>
              <a:ext uri="{FF2B5EF4-FFF2-40B4-BE49-F238E27FC236}">
                <a16:creationId xmlns:a16="http://schemas.microsoft.com/office/drawing/2014/main" id="{E7BCD784-F225-4316-BFBD-5BA503CA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73" y="1407154"/>
            <a:ext cx="2288442" cy="40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scontent.fbud2-1.fna.fbcdn.net/v/t34.0-12/26943671_1731518583538122_653711329_n.png?oh=4c2e1040db9f4706f7c82b543fa4737a&amp;oe=5A6809B2">
            <a:extLst>
              <a:ext uri="{FF2B5EF4-FFF2-40B4-BE49-F238E27FC236}">
                <a16:creationId xmlns:a16="http://schemas.microsoft.com/office/drawing/2014/main" id="{4FFE91B0-A957-4F3D-A76F-85319658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407154"/>
            <a:ext cx="2286197" cy="40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.fbud2-1.fna.fbcdn.net/v/t34.0-12/27045067_1731518533538127_827656574_n.png?oh=129e9cdbc8385ca05c024a6c04293325&amp;oe=5A685094">
            <a:extLst>
              <a:ext uri="{FF2B5EF4-FFF2-40B4-BE49-F238E27FC236}">
                <a16:creationId xmlns:a16="http://schemas.microsoft.com/office/drawing/2014/main" id="{B34EA7F4-DC50-4B65-8FF8-C19469CD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23" y="1407154"/>
            <a:ext cx="2286197" cy="40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E803-B30B-437E-9BD7-56949EC8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7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Razgovori</a:t>
            </a:r>
            <a:endParaRPr lang="hr-HR" dirty="0"/>
          </a:p>
        </p:txBody>
      </p:sp>
      <p:pic>
        <p:nvPicPr>
          <p:cNvPr id="4098" name="Picture 2" descr="posao(drugo)">
            <a:extLst>
              <a:ext uri="{FF2B5EF4-FFF2-40B4-BE49-F238E27FC236}">
                <a16:creationId xmlns:a16="http://schemas.microsoft.com/office/drawing/2014/main" id="{BACB33B2-0C34-4625-8C49-5DED8620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0" y="1167302"/>
            <a:ext cx="2869834" cy="51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E647-C338-4D9E-BA50-B8374D88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GPS</a:t>
            </a:r>
            <a:endParaRPr lang="hr-HR" dirty="0"/>
          </a:p>
        </p:txBody>
      </p:sp>
      <p:pic>
        <p:nvPicPr>
          <p:cNvPr id="5122" name="Picture 2" descr="gps karta">
            <a:extLst>
              <a:ext uri="{FF2B5EF4-FFF2-40B4-BE49-F238E27FC236}">
                <a16:creationId xmlns:a16="http://schemas.microsoft.com/office/drawing/2014/main" id="{9338DD1A-76EF-4199-A999-403305B2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50" y="1140924"/>
            <a:ext cx="2455741" cy="436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7D61B6D-C132-4329-9187-CD0DA1AA0079}"/>
              </a:ext>
            </a:extLst>
          </p:cNvPr>
          <p:cNvSpPr/>
          <p:nvPr/>
        </p:nvSpPr>
        <p:spPr>
          <a:xfrm>
            <a:off x="1010750" y="5820508"/>
            <a:ext cx="1094642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123" name="Picture 3" descr="posao">
            <a:extLst>
              <a:ext uri="{FF2B5EF4-FFF2-40B4-BE49-F238E27FC236}">
                <a16:creationId xmlns:a16="http://schemas.microsoft.com/office/drawing/2014/main" id="{B6FD8A96-8104-4FBA-BE00-B1CD8335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58" y="1141358"/>
            <a:ext cx="2455496" cy="43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CD25-7D05-49C7-8723-EC4A846D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Probajte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!</a:t>
            </a:r>
            <a:endParaRPr lang="hr-HR" dirty="0"/>
          </a:p>
        </p:txBody>
      </p:sp>
      <p:pic>
        <p:nvPicPr>
          <p:cNvPr id="1026" name="Picture 2" descr="https://scontent.fbud2-1.fna.fbcdn.net/v/t34.0-12/27153204_1731572976866016_1651822542_n.png?oh=2827349237437604e4624e395902829b&amp;oe=5A68215F">
            <a:extLst>
              <a:ext uri="{FF2B5EF4-FFF2-40B4-BE49-F238E27FC236}">
                <a16:creationId xmlns:a16="http://schemas.microsoft.com/office/drawing/2014/main" id="{A34666D6-0635-4A8F-B4F3-A86FD44D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67" y="1776046"/>
            <a:ext cx="2548465" cy="45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2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DayJobTemplate.potx" id="{90BFA132-DBD5-4715-AE4D-882E084DE100}" vid="{0E7FEF31-BE3C-410D-AD12-8A3EAA384E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OneDayJobTemplate</Template>
  <TotalTime>56</TotalTime>
  <Words>28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OneDayJob</vt:lpstr>
      <vt:lpstr>Što nudimo?</vt:lpstr>
      <vt:lpstr>Registracija</vt:lpstr>
      <vt:lpstr>Prijava</vt:lpstr>
      <vt:lpstr>Pregled poslova</vt:lpstr>
      <vt:lpstr>Razgovori</vt:lpstr>
      <vt:lpstr>GPS</vt:lpstr>
      <vt:lpstr>Probajte sami!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OneDayJob</dc:title>
  <dc:creator>Tin-Ivan Križ</dc:creator>
  <cp:lastModifiedBy>Tin-Ivan Križ</cp:lastModifiedBy>
  <cp:revision>2</cp:revision>
  <dcterms:created xsi:type="dcterms:W3CDTF">2018-01-22T11:42:42Z</dcterms:created>
  <dcterms:modified xsi:type="dcterms:W3CDTF">2018-01-22T12:38:43Z</dcterms:modified>
</cp:coreProperties>
</file>