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F8E0-7A01-42BD-B7D4-6EB5D9208BD6}" type="datetimeFigureOut">
              <a:rPr lang="en-IN" smtClean="0"/>
              <a:t>06-02-2015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878F-AF35-4158-87DE-E6A9F5844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07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F8E0-7A01-42BD-B7D4-6EB5D9208BD6}" type="datetimeFigureOut">
              <a:rPr lang="en-IN" smtClean="0"/>
              <a:t>06-02-2015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878F-AF35-4158-87DE-E6A9F5844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62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F8E0-7A01-42BD-B7D4-6EB5D9208BD6}" type="datetimeFigureOut">
              <a:rPr lang="en-IN" smtClean="0"/>
              <a:t>06-02-2015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878F-AF35-4158-87DE-E6A9F5844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14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F8E0-7A01-42BD-B7D4-6EB5D9208BD6}" type="datetimeFigureOut">
              <a:rPr lang="en-IN" smtClean="0"/>
              <a:t>06-02-2015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878F-AF35-4158-87DE-E6A9F5844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25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F8E0-7A01-42BD-B7D4-6EB5D9208BD6}" type="datetimeFigureOut">
              <a:rPr lang="en-IN" smtClean="0"/>
              <a:t>06-02-2015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878F-AF35-4158-87DE-E6A9F5844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95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F8E0-7A01-42BD-B7D4-6EB5D9208BD6}" type="datetimeFigureOut">
              <a:rPr lang="en-IN" smtClean="0"/>
              <a:t>06-02-2015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878F-AF35-4158-87DE-E6A9F5844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89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F8E0-7A01-42BD-B7D4-6EB5D9208BD6}" type="datetimeFigureOut">
              <a:rPr lang="en-IN" smtClean="0"/>
              <a:t>06-02-2015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878F-AF35-4158-87DE-E6A9F5844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41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F8E0-7A01-42BD-B7D4-6EB5D9208BD6}" type="datetimeFigureOut">
              <a:rPr lang="en-IN" smtClean="0"/>
              <a:t>06-02-2015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878F-AF35-4158-87DE-E6A9F5844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66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F8E0-7A01-42BD-B7D4-6EB5D9208BD6}" type="datetimeFigureOut">
              <a:rPr lang="en-IN" smtClean="0"/>
              <a:t>06-02-2015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878F-AF35-4158-87DE-E6A9F5844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99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F8E0-7A01-42BD-B7D4-6EB5D9208BD6}" type="datetimeFigureOut">
              <a:rPr lang="en-IN" smtClean="0"/>
              <a:t>06-02-2015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878F-AF35-4158-87DE-E6A9F5844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51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F8E0-7A01-42BD-B7D4-6EB5D9208BD6}" type="datetimeFigureOut">
              <a:rPr lang="en-IN" smtClean="0"/>
              <a:t>06-02-2015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878F-AF35-4158-87DE-E6A9F5844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02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3F8E0-7A01-42BD-B7D4-6EB5D9208BD6}" type="datetimeFigureOut">
              <a:rPr lang="en-IN" smtClean="0"/>
              <a:t>06-02-2015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7878F-AF35-4158-87DE-E6A9F5844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22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6153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sekhar</dc:creator>
  <cp:lastModifiedBy>sekhar</cp:lastModifiedBy>
  <cp:revision>1</cp:revision>
  <dcterms:created xsi:type="dcterms:W3CDTF">2015-02-06T10:27:15Z</dcterms:created>
  <dcterms:modified xsi:type="dcterms:W3CDTF">2015-02-06T10:27:34Z</dcterms:modified>
</cp:coreProperties>
</file>